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57" r:id="rId3"/>
    <p:sldId id="267" r:id="rId4"/>
    <p:sldId id="264" r:id="rId5"/>
    <p:sldId id="268" r:id="rId6"/>
    <p:sldId id="270" r:id="rId7"/>
    <p:sldId id="272" r:id="rId8"/>
    <p:sldId id="262" r:id="rId9"/>
    <p:sldId id="273" r:id="rId10"/>
    <p:sldId id="260"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A9FC72-89FB-C61E-C8C5-031E03B0F726}" v="3" dt="2020-11-25T16:23:42.726"/>
    <p1510:client id="{4B4444D5-51E8-4100-3B80-20A788A5B290}" v="31" dt="2020-11-25T16:14:39.199"/>
    <p1510:client id="{8112E269-AB23-EB7B-DA02-22006C78851E}" v="558" dt="2020-11-25T17:29:56.866"/>
    <p1510:client id="{98A695D9-D340-2EAA-01D8-8AE59507FDB6}" v="76" dt="2020-11-24T15:34:35.242"/>
    <p1510:client id="{A9078967-A29D-4BD2-D8C7-B4D70F5F0A25}" v="1072" dt="2020-11-26T15:15:06.846"/>
    <p1510:client id="{AF6C1427-1152-0E89-EBAC-BBEDAFC86448}" v="349" dt="2020-11-23T15:55:45.714"/>
    <p1510:client id="{B8E3278C-8FB1-4689-BC26-69E5F7C544B8}" v="793" dt="2020-11-25T17:19:22.578"/>
    <p1510:client id="{D8FF2C39-37A4-45DE-89AF-E295FABE449C}" v="3" dt="2020-11-26T15:16:38.3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14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F51D16-DE8C-4EFF-A6CA-3B4763BCB60D}"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pt>
    <dgm:pt modelId="{B83A2D5C-ECB1-4DFB-9E4D-E0CB3DFA8FC4}">
      <dgm:prSet phldrT="[Text]" phldr="0"/>
      <dgm:spPr/>
      <dgm:t>
        <a:bodyPr/>
        <a:lstStyle/>
        <a:p>
          <a:pPr rtl="0">
            <a:lnSpc>
              <a:spcPct val="100000"/>
            </a:lnSpc>
            <a:defRPr cap="all"/>
          </a:pPr>
          <a:r>
            <a:rPr lang="en-US" b="1" i="0" u="none" strike="noStrike" cap="none" baseline="0" noProof="0">
              <a:latin typeface="Calibri Light"/>
              <a:cs typeface="Calibri Light"/>
            </a:rPr>
            <a:t>THE PROJECT PROBLEM</a:t>
          </a:r>
        </a:p>
      </dgm:t>
    </dgm:pt>
    <dgm:pt modelId="{13CCC7A3-BE5C-4851-9AA3-BB80ABD99F91}" type="parTrans" cxnId="{CAF8DD73-B7D0-4F91-B53B-9C4FF68A488A}">
      <dgm:prSet/>
      <dgm:spPr/>
    </dgm:pt>
    <dgm:pt modelId="{4E744004-BA6A-4D18-ACF7-B3FE3F98BB31}" type="sibTrans" cxnId="{CAF8DD73-B7D0-4F91-B53B-9C4FF68A488A}">
      <dgm:prSet/>
      <dgm:spPr/>
      <dgm:t>
        <a:bodyPr/>
        <a:lstStyle/>
        <a:p>
          <a:endParaRPr lang="en-US"/>
        </a:p>
      </dgm:t>
    </dgm:pt>
    <dgm:pt modelId="{DD8A9DF0-F8BB-483C-BA43-09E7D89D5121}">
      <dgm:prSet phldrT="[Text]" phldr="0"/>
      <dgm:spPr/>
      <dgm:t>
        <a:bodyPr/>
        <a:lstStyle/>
        <a:p>
          <a:pPr>
            <a:lnSpc>
              <a:spcPct val="100000"/>
            </a:lnSpc>
            <a:defRPr cap="all"/>
          </a:pPr>
          <a:r>
            <a:rPr lang="en-US" b="1">
              <a:latin typeface="Calibri Light" panose="020F0302020204030204"/>
            </a:rPr>
            <a:t>Implementation</a:t>
          </a:r>
          <a:endParaRPr lang="en-US" b="1"/>
        </a:p>
      </dgm:t>
    </dgm:pt>
    <dgm:pt modelId="{FD806E81-42EE-4BD7-BBD7-AFE9ED6F58D4}" type="parTrans" cxnId="{3660E344-91E6-47A0-9B6B-42037DEDC139}">
      <dgm:prSet/>
      <dgm:spPr/>
    </dgm:pt>
    <dgm:pt modelId="{C2C53B6B-CAB7-43C9-9F1C-3DAF41A0A348}" type="sibTrans" cxnId="{3660E344-91E6-47A0-9B6B-42037DEDC139}">
      <dgm:prSet/>
      <dgm:spPr/>
      <dgm:t>
        <a:bodyPr/>
        <a:lstStyle/>
        <a:p>
          <a:endParaRPr lang="en-US"/>
        </a:p>
      </dgm:t>
    </dgm:pt>
    <dgm:pt modelId="{6AE8D74A-67CB-4479-A447-F6335C85F8F3}">
      <dgm:prSet phldrT="[Text]" phldr="0"/>
      <dgm:spPr/>
      <dgm:t>
        <a:bodyPr/>
        <a:lstStyle/>
        <a:p>
          <a:pPr>
            <a:lnSpc>
              <a:spcPct val="100000"/>
            </a:lnSpc>
            <a:defRPr cap="all"/>
          </a:pPr>
          <a:r>
            <a:rPr lang="en-US" b="1">
              <a:latin typeface="Calibri Light" panose="020F0302020204030204"/>
            </a:rPr>
            <a:t>Conclusion</a:t>
          </a:r>
          <a:endParaRPr lang="en-US" b="1"/>
        </a:p>
      </dgm:t>
    </dgm:pt>
    <dgm:pt modelId="{A66BDF93-90AD-4596-B5AC-4BF9C8975229}" type="parTrans" cxnId="{D136E87B-7E7E-4724-B044-2CE8CF4FD696}">
      <dgm:prSet/>
      <dgm:spPr/>
    </dgm:pt>
    <dgm:pt modelId="{3D1699AB-3502-4EFE-A43F-7F874A9C4327}" type="sibTrans" cxnId="{D136E87B-7E7E-4724-B044-2CE8CF4FD696}">
      <dgm:prSet/>
      <dgm:spPr/>
      <dgm:t>
        <a:bodyPr/>
        <a:lstStyle/>
        <a:p>
          <a:endParaRPr lang="en-US"/>
        </a:p>
      </dgm:t>
    </dgm:pt>
    <dgm:pt modelId="{F58147FE-BEC7-4C1C-844A-EAD8C67B8970}" type="pres">
      <dgm:prSet presAssocID="{E5F51D16-DE8C-4EFF-A6CA-3B4763BCB60D}" presName="root" presStyleCnt="0">
        <dgm:presLayoutVars>
          <dgm:dir/>
          <dgm:resizeHandles val="exact"/>
        </dgm:presLayoutVars>
      </dgm:prSet>
      <dgm:spPr/>
    </dgm:pt>
    <dgm:pt modelId="{BF6A691C-B4E3-421C-B625-B8C9D1C7A147}" type="pres">
      <dgm:prSet presAssocID="{B83A2D5C-ECB1-4DFB-9E4D-E0CB3DFA8FC4}" presName="compNode" presStyleCnt="0"/>
      <dgm:spPr/>
    </dgm:pt>
    <dgm:pt modelId="{CD554298-C39A-4028-966D-0EC85DD6E80D}" type="pres">
      <dgm:prSet presAssocID="{B83A2D5C-ECB1-4DFB-9E4D-E0CB3DFA8FC4}" presName="iconBgRect" presStyleLbl="bgShp" presStyleIdx="0" presStyleCnt="3"/>
      <dgm:spPr/>
    </dgm:pt>
    <dgm:pt modelId="{8D57C3E9-3759-4063-B7D0-C8DF2C1042DC}" type="pres">
      <dgm:prSet presAssocID="{B83A2D5C-ECB1-4DFB-9E4D-E0CB3DFA8FC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stions"/>
        </a:ext>
      </dgm:extLst>
    </dgm:pt>
    <dgm:pt modelId="{70BC3ADA-0DD8-419C-BA8C-589501C265E6}" type="pres">
      <dgm:prSet presAssocID="{B83A2D5C-ECB1-4DFB-9E4D-E0CB3DFA8FC4}" presName="spaceRect" presStyleCnt="0"/>
      <dgm:spPr/>
    </dgm:pt>
    <dgm:pt modelId="{2138C514-F454-4392-938E-E1B28D00D4FF}" type="pres">
      <dgm:prSet presAssocID="{B83A2D5C-ECB1-4DFB-9E4D-E0CB3DFA8FC4}" presName="textRect" presStyleLbl="revTx" presStyleIdx="0" presStyleCnt="3">
        <dgm:presLayoutVars>
          <dgm:chMax val="1"/>
          <dgm:chPref val="1"/>
        </dgm:presLayoutVars>
      </dgm:prSet>
      <dgm:spPr/>
    </dgm:pt>
    <dgm:pt modelId="{85967E80-5E7F-41C4-A36E-7DD2383ED815}" type="pres">
      <dgm:prSet presAssocID="{4E744004-BA6A-4D18-ACF7-B3FE3F98BB31}" presName="sibTrans" presStyleCnt="0"/>
      <dgm:spPr/>
    </dgm:pt>
    <dgm:pt modelId="{89672DB9-33A6-4CA1-9501-467164AAE29F}" type="pres">
      <dgm:prSet presAssocID="{DD8A9DF0-F8BB-483C-BA43-09E7D89D5121}" presName="compNode" presStyleCnt="0"/>
      <dgm:spPr/>
    </dgm:pt>
    <dgm:pt modelId="{F0ED8176-9E36-4F7C-ACDC-9C8ED251D2F7}" type="pres">
      <dgm:prSet presAssocID="{DD8A9DF0-F8BB-483C-BA43-09E7D89D5121}" presName="iconBgRect" presStyleLbl="bgShp" presStyleIdx="1" presStyleCnt="3"/>
      <dgm:spPr/>
    </dgm:pt>
    <dgm:pt modelId="{AB29667C-C22F-48B1-8AF9-2734AE09A76F}" type="pres">
      <dgm:prSet presAssocID="{DD8A9DF0-F8BB-483C-BA43-09E7D89D512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rrow Circle"/>
        </a:ext>
      </dgm:extLst>
    </dgm:pt>
    <dgm:pt modelId="{8785BA80-C48E-407E-A73C-95C71B0AF2A6}" type="pres">
      <dgm:prSet presAssocID="{DD8A9DF0-F8BB-483C-BA43-09E7D89D5121}" presName="spaceRect" presStyleCnt="0"/>
      <dgm:spPr/>
    </dgm:pt>
    <dgm:pt modelId="{A088F9BE-84CB-4720-A968-5AC6618F892E}" type="pres">
      <dgm:prSet presAssocID="{DD8A9DF0-F8BB-483C-BA43-09E7D89D5121}" presName="textRect" presStyleLbl="revTx" presStyleIdx="1" presStyleCnt="3">
        <dgm:presLayoutVars>
          <dgm:chMax val="1"/>
          <dgm:chPref val="1"/>
        </dgm:presLayoutVars>
      </dgm:prSet>
      <dgm:spPr/>
    </dgm:pt>
    <dgm:pt modelId="{E9662CDC-8F41-4289-8162-221EA99BF64A}" type="pres">
      <dgm:prSet presAssocID="{C2C53B6B-CAB7-43C9-9F1C-3DAF41A0A348}" presName="sibTrans" presStyleCnt="0"/>
      <dgm:spPr/>
    </dgm:pt>
    <dgm:pt modelId="{E1233BDA-E003-4527-AE5C-43A3A3265C4C}" type="pres">
      <dgm:prSet presAssocID="{6AE8D74A-67CB-4479-A447-F6335C85F8F3}" presName="compNode" presStyleCnt="0"/>
      <dgm:spPr/>
    </dgm:pt>
    <dgm:pt modelId="{50628A5B-DBF3-4511-8B6A-815ACD3D17F8}" type="pres">
      <dgm:prSet presAssocID="{6AE8D74A-67CB-4479-A447-F6335C85F8F3}" presName="iconBgRect" presStyleLbl="bgShp" presStyleIdx="2" presStyleCnt="3"/>
      <dgm:spPr/>
    </dgm:pt>
    <dgm:pt modelId="{53B48EB8-AE62-4061-AA2A-F4EEFFEE98CA}" type="pres">
      <dgm:prSet presAssocID="{6AE8D74A-67CB-4479-A447-F6335C85F8F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avel"/>
        </a:ext>
      </dgm:extLst>
    </dgm:pt>
    <dgm:pt modelId="{79E38B03-59F9-4706-9715-93F2F828022D}" type="pres">
      <dgm:prSet presAssocID="{6AE8D74A-67CB-4479-A447-F6335C85F8F3}" presName="spaceRect" presStyleCnt="0"/>
      <dgm:spPr/>
    </dgm:pt>
    <dgm:pt modelId="{9223AF20-B8FE-46D7-A94B-70547F1002D1}" type="pres">
      <dgm:prSet presAssocID="{6AE8D74A-67CB-4479-A447-F6335C85F8F3}" presName="textRect" presStyleLbl="revTx" presStyleIdx="2" presStyleCnt="3">
        <dgm:presLayoutVars>
          <dgm:chMax val="1"/>
          <dgm:chPref val="1"/>
        </dgm:presLayoutVars>
      </dgm:prSet>
      <dgm:spPr/>
    </dgm:pt>
  </dgm:ptLst>
  <dgm:cxnLst>
    <dgm:cxn modelId="{4829B228-327F-4580-99EE-9B75EBEF9D6B}" type="presOf" srcId="{6AE8D74A-67CB-4479-A447-F6335C85F8F3}" destId="{9223AF20-B8FE-46D7-A94B-70547F1002D1}" srcOrd="0" destOrd="0" presId="urn:microsoft.com/office/officeart/2018/5/layout/IconCircleLabelList"/>
    <dgm:cxn modelId="{08E2DB32-9DCB-4FA4-AC12-D31DA87A11AA}" type="presOf" srcId="{E5F51D16-DE8C-4EFF-A6CA-3B4763BCB60D}" destId="{F58147FE-BEC7-4C1C-844A-EAD8C67B8970}" srcOrd="0" destOrd="0" presId="urn:microsoft.com/office/officeart/2018/5/layout/IconCircleLabelList"/>
    <dgm:cxn modelId="{6413D55F-0E44-4534-A3BD-B6AA84E8B7D7}" type="presOf" srcId="{DD8A9DF0-F8BB-483C-BA43-09E7D89D5121}" destId="{A088F9BE-84CB-4720-A968-5AC6618F892E}" srcOrd="0" destOrd="0" presId="urn:microsoft.com/office/officeart/2018/5/layout/IconCircleLabelList"/>
    <dgm:cxn modelId="{3660E344-91E6-47A0-9B6B-42037DEDC139}" srcId="{E5F51D16-DE8C-4EFF-A6CA-3B4763BCB60D}" destId="{DD8A9DF0-F8BB-483C-BA43-09E7D89D5121}" srcOrd="1" destOrd="0" parTransId="{FD806E81-42EE-4BD7-BBD7-AFE9ED6F58D4}" sibTransId="{C2C53B6B-CAB7-43C9-9F1C-3DAF41A0A348}"/>
    <dgm:cxn modelId="{CAF8DD73-B7D0-4F91-B53B-9C4FF68A488A}" srcId="{E5F51D16-DE8C-4EFF-A6CA-3B4763BCB60D}" destId="{B83A2D5C-ECB1-4DFB-9E4D-E0CB3DFA8FC4}" srcOrd="0" destOrd="0" parTransId="{13CCC7A3-BE5C-4851-9AA3-BB80ABD99F91}" sibTransId="{4E744004-BA6A-4D18-ACF7-B3FE3F98BB31}"/>
    <dgm:cxn modelId="{0934547A-978B-4B88-B7EB-176580B74964}" type="presOf" srcId="{B83A2D5C-ECB1-4DFB-9E4D-E0CB3DFA8FC4}" destId="{2138C514-F454-4392-938E-E1B28D00D4FF}" srcOrd="0" destOrd="0" presId="urn:microsoft.com/office/officeart/2018/5/layout/IconCircleLabelList"/>
    <dgm:cxn modelId="{D136E87B-7E7E-4724-B044-2CE8CF4FD696}" srcId="{E5F51D16-DE8C-4EFF-A6CA-3B4763BCB60D}" destId="{6AE8D74A-67CB-4479-A447-F6335C85F8F3}" srcOrd="2" destOrd="0" parTransId="{A66BDF93-90AD-4596-B5AC-4BF9C8975229}" sibTransId="{3D1699AB-3502-4EFE-A43F-7F874A9C4327}"/>
    <dgm:cxn modelId="{E182FA60-2114-4ADD-B78B-B1990AD98E6B}" type="presParOf" srcId="{F58147FE-BEC7-4C1C-844A-EAD8C67B8970}" destId="{BF6A691C-B4E3-421C-B625-B8C9D1C7A147}" srcOrd="0" destOrd="0" presId="urn:microsoft.com/office/officeart/2018/5/layout/IconCircleLabelList"/>
    <dgm:cxn modelId="{65D5D7C6-854A-4EB9-823A-81333433C79D}" type="presParOf" srcId="{BF6A691C-B4E3-421C-B625-B8C9D1C7A147}" destId="{CD554298-C39A-4028-966D-0EC85DD6E80D}" srcOrd="0" destOrd="0" presId="urn:microsoft.com/office/officeart/2018/5/layout/IconCircleLabelList"/>
    <dgm:cxn modelId="{BF7E9ABA-9663-418A-8FC7-1C65167D5C43}" type="presParOf" srcId="{BF6A691C-B4E3-421C-B625-B8C9D1C7A147}" destId="{8D57C3E9-3759-4063-B7D0-C8DF2C1042DC}" srcOrd="1" destOrd="0" presId="urn:microsoft.com/office/officeart/2018/5/layout/IconCircleLabelList"/>
    <dgm:cxn modelId="{E689C3D1-0F25-4EFB-A821-BADBD7AD5B62}" type="presParOf" srcId="{BF6A691C-B4E3-421C-B625-B8C9D1C7A147}" destId="{70BC3ADA-0DD8-419C-BA8C-589501C265E6}" srcOrd="2" destOrd="0" presId="urn:microsoft.com/office/officeart/2018/5/layout/IconCircleLabelList"/>
    <dgm:cxn modelId="{45DE18AD-4FAB-4547-89F1-F335E992B9A8}" type="presParOf" srcId="{BF6A691C-B4E3-421C-B625-B8C9D1C7A147}" destId="{2138C514-F454-4392-938E-E1B28D00D4FF}" srcOrd="3" destOrd="0" presId="urn:microsoft.com/office/officeart/2018/5/layout/IconCircleLabelList"/>
    <dgm:cxn modelId="{73A6C31E-10D2-4164-9CC8-B985F73F782F}" type="presParOf" srcId="{F58147FE-BEC7-4C1C-844A-EAD8C67B8970}" destId="{85967E80-5E7F-41C4-A36E-7DD2383ED815}" srcOrd="1" destOrd="0" presId="urn:microsoft.com/office/officeart/2018/5/layout/IconCircleLabelList"/>
    <dgm:cxn modelId="{E5DBC9E1-ABB4-4A7E-8A53-6417F353D210}" type="presParOf" srcId="{F58147FE-BEC7-4C1C-844A-EAD8C67B8970}" destId="{89672DB9-33A6-4CA1-9501-467164AAE29F}" srcOrd="2" destOrd="0" presId="urn:microsoft.com/office/officeart/2018/5/layout/IconCircleLabelList"/>
    <dgm:cxn modelId="{EEE4C804-789E-4974-88DA-A29F6AC5D56F}" type="presParOf" srcId="{89672DB9-33A6-4CA1-9501-467164AAE29F}" destId="{F0ED8176-9E36-4F7C-ACDC-9C8ED251D2F7}" srcOrd="0" destOrd="0" presId="urn:microsoft.com/office/officeart/2018/5/layout/IconCircleLabelList"/>
    <dgm:cxn modelId="{A2C52A0F-8BBE-4732-8A17-EE5B5C5CB547}" type="presParOf" srcId="{89672DB9-33A6-4CA1-9501-467164AAE29F}" destId="{AB29667C-C22F-48B1-8AF9-2734AE09A76F}" srcOrd="1" destOrd="0" presId="urn:microsoft.com/office/officeart/2018/5/layout/IconCircleLabelList"/>
    <dgm:cxn modelId="{44D1F420-87A6-4C14-9FBF-3CCD648D3782}" type="presParOf" srcId="{89672DB9-33A6-4CA1-9501-467164AAE29F}" destId="{8785BA80-C48E-407E-A73C-95C71B0AF2A6}" srcOrd="2" destOrd="0" presId="urn:microsoft.com/office/officeart/2018/5/layout/IconCircleLabelList"/>
    <dgm:cxn modelId="{0D0D2C7D-2A9D-4874-AB70-1F87F34FC21E}" type="presParOf" srcId="{89672DB9-33A6-4CA1-9501-467164AAE29F}" destId="{A088F9BE-84CB-4720-A968-5AC6618F892E}" srcOrd="3" destOrd="0" presId="urn:microsoft.com/office/officeart/2018/5/layout/IconCircleLabelList"/>
    <dgm:cxn modelId="{FEC5FF73-A9AD-4CF0-A6D7-1D0367FF3390}" type="presParOf" srcId="{F58147FE-BEC7-4C1C-844A-EAD8C67B8970}" destId="{E9662CDC-8F41-4289-8162-221EA99BF64A}" srcOrd="3" destOrd="0" presId="urn:microsoft.com/office/officeart/2018/5/layout/IconCircleLabelList"/>
    <dgm:cxn modelId="{A574255A-9C02-4F1B-B56D-967299CBE98F}" type="presParOf" srcId="{F58147FE-BEC7-4C1C-844A-EAD8C67B8970}" destId="{E1233BDA-E003-4527-AE5C-43A3A3265C4C}" srcOrd="4" destOrd="0" presId="urn:microsoft.com/office/officeart/2018/5/layout/IconCircleLabelList"/>
    <dgm:cxn modelId="{F5D685D2-D896-4F8A-BB32-F4434BF680BF}" type="presParOf" srcId="{E1233BDA-E003-4527-AE5C-43A3A3265C4C}" destId="{50628A5B-DBF3-4511-8B6A-815ACD3D17F8}" srcOrd="0" destOrd="0" presId="urn:microsoft.com/office/officeart/2018/5/layout/IconCircleLabelList"/>
    <dgm:cxn modelId="{2E2FDBE8-23F3-4E8E-B366-0253181AFA89}" type="presParOf" srcId="{E1233BDA-E003-4527-AE5C-43A3A3265C4C}" destId="{53B48EB8-AE62-4061-AA2A-F4EEFFEE98CA}" srcOrd="1" destOrd="0" presId="urn:microsoft.com/office/officeart/2018/5/layout/IconCircleLabelList"/>
    <dgm:cxn modelId="{84D7FFA1-AAF6-438B-AC9B-8F494F5D474C}" type="presParOf" srcId="{E1233BDA-E003-4527-AE5C-43A3A3265C4C}" destId="{79E38B03-59F9-4706-9715-93F2F828022D}" srcOrd="2" destOrd="0" presId="urn:microsoft.com/office/officeart/2018/5/layout/IconCircleLabelList"/>
    <dgm:cxn modelId="{546C78D7-B2E6-4A22-B4B2-F68C06E7202A}" type="presParOf" srcId="{E1233BDA-E003-4527-AE5C-43A3A3265C4C}" destId="{9223AF20-B8FE-46D7-A94B-70547F1002D1}"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499879-EE43-42EB-8610-6C9C801E6335}" type="doc">
      <dgm:prSet loTypeId="urn:microsoft.com/office/officeart/2016/7/layout/BasicTimeline" loCatId="process" qsTypeId="urn:microsoft.com/office/officeart/2005/8/quickstyle/simple1" qsCatId="simple" csTypeId="urn:microsoft.com/office/officeart/2005/8/colors/colorful5" csCatId="colorful" phldr="1"/>
      <dgm:spPr/>
      <dgm:t>
        <a:bodyPr/>
        <a:lstStyle/>
        <a:p>
          <a:endParaRPr lang="en-US"/>
        </a:p>
      </dgm:t>
    </dgm:pt>
    <dgm:pt modelId="{CC5C8083-4C74-4D80-B2C9-AE3BFD9F70FC}">
      <dgm:prSet phldr="0"/>
      <dgm:spPr/>
      <dgm:t>
        <a:bodyPr/>
        <a:lstStyle/>
        <a:p>
          <a:pPr>
            <a:defRPr b="1"/>
          </a:pPr>
          <a:r>
            <a:rPr lang="en-US" b="1" dirty="0">
              <a:latin typeface="Calibri Light" panose="020F0302020204030204"/>
            </a:rPr>
            <a:t>Proposal Stage</a:t>
          </a:r>
          <a:endParaRPr lang="en-US" b="1" dirty="0"/>
        </a:p>
      </dgm:t>
    </dgm:pt>
    <dgm:pt modelId="{EE1B2601-9967-4026-B1E8-FC42EE26A3FA}" type="parTrans" cxnId="{F4CA6617-E05F-40D4-87DB-1CC7EBFF7437}">
      <dgm:prSet/>
      <dgm:spPr/>
      <dgm:t>
        <a:bodyPr/>
        <a:lstStyle/>
        <a:p>
          <a:endParaRPr lang="en-US"/>
        </a:p>
      </dgm:t>
    </dgm:pt>
    <dgm:pt modelId="{A49F5A1D-F9B4-4B89-8DFD-4815E92B32EA}" type="sibTrans" cxnId="{F4CA6617-E05F-40D4-87DB-1CC7EBFF7437}">
      <dgm:prSet/>
      <dgm:spPr/>
      <dgm:t>
        <a:bodyPr/>
        <a:lstStyle/>
        <a:p>
          <a:endParaRPr lang="en-US"/>
        </a:p>
      </dgm:t>
    </dgm:pt>
    <dgm:pt modelId="{DB9BE4FF-3F74-443C-A633-D04EEAACF445}">
      <dgm:prSet phldr="0"/>
      <dgm:spPr/>
      <dgm:t>
        <a:bodyPr/>
        <a:lstStyle/>
        <a:p>
          <a:r>
            <a:rPr lang="en-US" b="0" dirty="0">
              <a:latin typeface="Calibri Light" panose="020F0302020204030204"/>
            </a:rPr>
            <a:t>Brainstormed ideas individually</a:t>
          </a:r>
          <a:endParaRPr lang="en-US" b="0" dirty="0"/>
        </a:p>
      </dgm:t>
    </dgm:pt>
    <dgm:pt modelId="{F37143F5-63C0-4040-9FA2-C6FFC84E4787}" type="parTrans" cxnId="{6BBB136F-6C47-42E0-AF8B-9A96B2A000FF}">
      <dgm:prSet/>
      <dgm:spPr/>
      <dgm:t>
        <a:bodyPr/>
        <a:lstStyle/>
        <a:p>
          <a:endParaRPr lang="en-US"/>
        </a:p>
      </dgm:t>
    </dgm:pt>
    <dgm:pt modelId="{0126846F-5644-49B5-BD48-78CD601D0A33}" type="sibTrans" cxnId="{6BBB136F-6C47-42E0-AF8B-9A96B2A000FF}">
      <dgm:prSet/>
      <dgm:spPr/>
      <dgm:t>
        <a:bodyPr/>
        <a:lstStyle/>
        <a:p>
          <a:endParaRPr lang="en-US"/>
        </a:p>
      </dgm:t>
    </dgm:pt>
    <dgm:pt modelId="{26059997-39D7-4A47-BE83-134C8D6D9215}">
      <dgm:prSet phldr="0"/>
      <dgm:spPr/>
      <dgm:t>
        <a:bodyPr/>
        <a:lstStyle/>
        <a:p>
          <a:r>
            <a:rPr lang="en-US" b="0" dirty="0">
              <a:latin typeface="Calibri Light" panose="020F0302020204030204"/>
            </a:rPr>
            <a:t>Worked out which ideas were good</a:t>
          </a:r>
          <a:endParaRPr lang="en-US" b="0" dirty="0"/>
        </a:p>
      </dgm:t>
    </dgm:pt>
    <dgm:pt modelId="{E8ED5107-5B7A-4B1C-AAC8-54618FED32D1}" type="parTrans" cxnId="{196E016D-28BC-44BB-BF58-34EAA5FE178C}">
      <dgm:prSet/>
      <dgm:spPr/>
      <dgm:t>
        <a:bodyPr/>
        <a:lstStyle/>
        <a:p>
          <a:endParaRPr lang="en-US"/>
        </a:p>
      </dgm:t>
    </dgm:pt>
    <dgm:pt modelId="{2092FC55-9B38-48B0-AA56-8787C0149E55}" type="sibTrans" cxnId="{196E016D-28BC-44BB-BF58-34EAA5FE178C}">
      <dgm:prSet/>
      <dgm:spPr/>
      <dgm:t>
        <a:bodyPr/>
        <a:lstStyle/>
        <a:p>
          <a:endParaRPr lang="en-US"/>
        </a:p>
      </dgm:t>
    </dgm:pt>
    <dgm:pt modelId="{35346B73-F3E4-4A6B-B1B3-0AD89A483C8B}">
      <dgm:prSet phldr="0"/>
      <dgm:spPr/>
      <dgm:t>
        <a:bodyPr/>
        <a:lstStyle/>
        <a:p>
          <a:r>
            <a:rPr lang="en-US" b="0" dirty="0">
              <a:latin typeface="Calibri Light" panose="020F0302020204030204"/>
            </a:rPr>
            <a:t>Got the all clear</a:t>
          </a:r>
          <a:endParaRPr lang="en-US" b="0" dirty="0"/>
        </a:p>
      </dgm:t>
    </dgm:pt>
    <dgm:pt modelId="{0E106CF5-C356-4708-A6C7-DA6C1FFBEF8C}" type="parTrans" cxnId="{64C39B63-6A9A-4F93-A3BD-589253F6EEE8}">
      <dgm:prSet/>
      <dgm:spPr/>
      <dgm:t>
        <a:bodyPr/>
        <a:lstStyle/>
        <a:p>
          <a:endParaRPr lang="en-US"/>
        </a:p>
      </dgm:t>
    </dgm:pt>
    <dgm:pt modelId="{8A9C6015-FA14-42E2-93CB-A2105C461AD1}" type="sibTrans" cxnId="{64C39B63-6A9A-4F93-A3BD-589253F6EEE8}">
      <dgm:prSet/>
      <dgm:spPr/>
      <dgm:t>
        <a:bodyPr/>
        <a:lstStyle/>
        <a:p>
          <a:endParaRPr lang="en-US"/>
        </a:p>
      </dgm:t>
    </dgm:pt>
    <dgm:pt modelId="{4B8852CC-5FE0-4302-BBD1-A6595958739D}">
      <dgm:prSet phldr="0"/>
      <dgm:spPr/>
      <dgm:t>
        <a:bodyPr/>
        <a:lstStyle/>
        <a:p>
          <a:pPr>
            <a:defRPr b="1"/>
          </a:pPr>
          <a:r>
            <a:rPr lang="en-US" b="1" dirty="0"/>
            <a:t>Planning Stage</a:t>
          </a:r>
        </a:p>
      </dgm:t>
    </dgm:pt>
    <dgm:pt modelId="{B357DAA3-EF2A-4CE3-AFD3-C8F263435BE0}" type="parTrans" cxnId="{B035A697-365C-4F32-9E93-70E04E85C469}">
      <dgm:prSet/>
      <dgm:spPr/>
      <dgm:t>
        <a:bodyPr/>
        <a:lstStyle/>
        <a:p>
          <a:endParaRPr lang="en-US"/>
        </a:p>
      </dgm:t>
    </dgm:pt>
    <dgm:pt modelId="{7C5AE9C4-A8AD-43A5-8E0D-39E67516E064}" type="sibTrans" cxnId="{B035A697-365C-4F32-9E93-70E04E85C469}">
      <dgm:prSet/>
      <dgm:spPr/>
      <dgm:t>
        <a:bodyPr/>
        <a:lstStyle/>
        <a:p>
          <a:endParaRPr lang="en-US"/>
        </a:p>
      </dgm:t>
    </dgm:pt>
    <dgm:pt modelId="{F066A756-6973-4051-B201-93AAF1E145C4}">
      <dgm:prSet phldr="0"/>
      <dgm:spPr/>
      <dgm:t>
        <a:bodyPr/>
        <a:lstStyle/>
        <a:p>
          <a:r>
            <a:rPr lang="en-US" b="1" dirty="0">
              <a:latin typeface="Calibri Light" panose="020F0302020204030204"/>
            </a:rPr>
            <a:t>Research</a:t>
          </a:r>
          <a:endParaRPr lang="en-US" b="1" dirty="0"/>
        </a:p>
      </dgm:t>
    </dgm:pt>
    <dgm:pt modelId="{840ED51D-499A-41A0-BA9E-AC932E276D43}" type="parTrans" cxnId="{60667F72-C60B-4F79-A86A-9479A50C16D2}">
      <dgm:prSet/>
      <dgm:spPr/>
      <dgm:t>
        <a:bodyPr/>
        <a:lstStyle/>
        <a:p>
          <a:endParaRPr lang="en-US"/>
        </a:p>
      </dgm:t>
    </dgm:pt>
    <dgm:pt modelId="{96546DFE-7744-4E07-8306-B3F50360DDB9}" type="sibTrans" cxnId="{60667F72-C60B-4F79-A86A-9479A50C16D2}">
      <dgm:prSet/>
      <dgm:spPr/>
      <dgm:t>
        <a:bodyPr/>
        <a:lstStyle/>
        <a:p>
          <a:endParaRPr lang="en-US"/>
        </a:p>
      </dgm:t>
    </dgm:pt>
    <dgm:pt modelId="{8188F16E-EEAA-4713-B168-66A67CDF7106}">
      <dgm:prSet phldr="0"/>
      <dgm:spPr/>
      <dgm:t>
        <a:bodyPr/>
        <a:lstStyle/>
        <a:p>
          <a:r>
            <a:rPr lang="en-US" dirty="0">
              <a:latin typeface="Calibri Light" panose="020F0302020204030204"/>
            </a:rPr>
            <a:t>Development Plan</a:t>
          </a:r>
          <a:endParaRPr lang="en-US" dirty="0"/>
        </a:p>
      </dgm:t>
    </dgm:pt>
    <dgm:pt modelId="{F6420C30-150E-4E48-A785-298C8FAD9EFE}" type="parTrans" cxnId="{3BF279F4-1CB8-408C-986E-8C332ECFEC3B}">
      <dgm:prSet/>
      <dgm:spPr/>
      <dgm:t>
        <a:bodyPr/>
        <a:lstStyle/>
        <a:p>
          <a:endParaRPr lang="en-US"/>
        </a:p>
      </dgm:t>
    </dgm:pt>
    <dgm:pt modelId="{53DEB293-33EB-481A-BF89-9E9FD8B6C425}" type="sibTrans" cxnId="{3BF279F4-1CB8-408C-986E-8C332ECFEC3B}">
      <dgm:prSet/>
      <dgm:spPr/>
      <dgm:t>
        <a:bodyPr/>
        <a:lstStyle/>
        <a:p>
          <a:endParaRPr lang="en-US"/>
        </a:p>
      </dgm:t>
    </dgm:pt>
    <dgm:pt modelId="{AD731F0F-136E-4E75-BFBE-ED6DE65B5627}">
      <dgm:prSet/>
      <dgm:spPr/>
      <dgm:t>
        <a:bodyPr/>
        <a:lstStyle/>
        <a:p>
          <a:r>
            <a:rPr lang="en-US" dirty="0">
              <a:latin typeface="Calibri Light" panose="020F0302020204030204"/>
            </a:rPr>
            <a:t>Papers (Scholars, Web) </a:t>
          </a:r>
        </a:p>
      </dgm:t>
    </dgm:pt>
    <dgm:pt modelId="{31CAF28E-BEC3-45EF-86D7-05422B73DDEC}" type="parTrans" cxnId="{BD36749D-FF16-405F-ABED-8828835D881F}">
      <dgm:prSet/>
      <dgm:spPr/>
      <dgm:t>
        <a:bodyPr/>
        <a:lstStyle/>
        <a:p>
          <a:endParaRPr lang="en-US"/>
        </a:p>
      </dgm:t>
    </dgm:pt>
    <dgm:pt modelId="{B9446B28-D778-447F-9D69-D2837D9B9BEC}" type="sibTrans" cxnId="{BD36749D-FF16-405F-ABED-8828835D881F}">
      <dgm:prSet/>
      <dgm:spPr/>
      <dgm:t>
        <a:bodyPr/>
        <a:lstStyle/>
        <a:p>
          <a:endParaRPr lang="en-US"/>
        </a:p>
      </dgm:t>
    </dgm:pt>
    <dgm:pt modelId="{4BF4B69D-6972-41BC-9F77-9B01B9C251F8}">
      <dgm:prSet phldr="0"/>
      <dgm:spPr/>
      <dgm:t>
        <a:bodyPr/>
        <a:lstStyle/>
        <a:p>
          <a:pPr>
            <a:defRPr b="1"/>
          </a:pPr>
          <a:r>
            <a:rPr lang="en-US" dirty="0">
              <a:latin typeface="Calibri Light" panose="020F0302020204030204"/>
            </a:rPr>
            <a:t>Implementation</a:t>
          </a:r>
          <a:endParaRPr lang="en-US" dirty="0"/>
        </a:p>
      </dgm:t>
    </dgm:pt>
    <dgm:pt modelId="{1C8FCAFB-5EB7-4C11-9E6C-2AE4F92C0F56}" type="parTrans" cxnId="{4069C34A-B056-44C8-A642-E51A60C0FA5F}">
      <dgm:prSet/>
      <dgm:spPr/>
      <dgm:t>
        <a:bodyPr/>
        <a:lstStyle/>
        <a:p>
          <a:endParaRPr lang="en-US"/>
        </a:p>
      </dgm:t>
    </dgm:pt>
    <dgm:pt modelId="{0A587239-04D1-4B53-9162-FAA57923FCD2}" type="sibTrans" cxnId="{4069C34A-B056-44C8-A642-E51A60C0FA5F}">
      <dgm:prSet/>
      <dgm:spPr/>
      <dgm:t>
        <a:bodyPr/>
        <a:lstStyle/>
        <a:p>
          <a:endParaRPr lang="en-US"/>
        </a:p>
      </dgm:t>
    </dgm:pt>
    <dgm:pt modelId="{189845A7-2841-4C2A-98FF-0DCD4D93114A}">
      <dgm:prSet/>
      <dgm:spPr/>
      <dgm:t>
        <a:bodyPr/>
        <a:lstStyle/>
        <a:p>
          <a:pPr rtl="0"/>
          <a:r>
            <a:rPr lang="en-US" b="0" dirty="0"/>
            <a:t>Testing</a:t>
          </a:r>
          <a:r>
            <a:rPr lang="en-US" b="0" dirty="0">
              <a:latin typeface="Calibri Light" panose="020F0302020204030204"/>
            </a:rPr>
            <a:t> (test images etc.)</a:t>
          </a:r>
          <a:endParaRPr lang="en-US" b="0" dirty="0"/>
        </a:p>
      </dgm:t>
    </dgm:pt>
    <dgm:pt modelId="{77AE119B-F367-4587-A6C4-87A75726AAC3}" type="parTrans" cxnId="{E0F0F9FE-00F3-4EAF-8E9A-83D65D13E6C6}">
      <dgm:prSet/>
      <dgm:spPr/>
      <dgm:t>
        <a:bodyPr/>
        <a:lstStyle/>
        <a:p>
          <a:endParaRPr lang="en-US"/>
        </a:p>
      </dgm:t>
    </dgm:pt>
    <dgm:pt modelId="{2408403C-0039-4C28-B736-C762969065E9}" type="sibTrans" cxnId="{E0F0F9FE-00F3-4EAF-8E9A-83D65D13E6C6}">
      <dgm:prSet/>
      <dgm:spPr/>
      <dgm:t>
        <a:bodyPr/>
        <a:lstStyle/>
        <a:p>
          <a:endParaRPr lang="en-US"/>
        </a:p>
      </dgm:t>
    </dgm:pt>
    <dgm:pt modelId="{83EF87E3-37DE-4A61-9FC8-F7A7A8C47A24}">
      <dgm:prSet phldr="0"/>
      <dgm:spPr/>
      <dgm:t>
        <a:bodyPr/>
        <a:lstStyle/>
        <a:p>
          <a:r>
            <a:rPr lang="en-US" dirty="0">
              <a:latin typeface="Calibri Light" panose="020F0302020204030204"/>
            </a:rPr>
            <a:t>Development of methods</a:t>
          </a:r>
          <a:endParaRPr lang="en-US" dirty="0"/>
        </a:p>
      </dgm:t>
    </dgm:pt>
    <dgm:pt modelId="{7A1F1A16-584D-4A9D-B557-262B72F26440}" type="parTrans" cxnId="{0BB7A090-F0EB-42B1-A635-06A959545ACE}">
      <dgm:prSet/>
      <dgm:spPr/>
      <dgm:t>
        <a:bodyPr/>
        <a:lstStyle/>
        <a:p>
          <a:endParaRPr lang="en-US"/>
        </a:p>
      </dgm:t>
    </dgm:pt>
    <dgm:pt modelId="{F34F3730-24B3-4C9A-B3C6-A24F93EE8166}" type="sibTrans" cxnId="{0BB7A090-F0EB-42B1-A635-06A959545ACE}">
      <dgm:prSet/>
      <dgm:spPr/>
      <dgm:t>
        <a:bodyPr/>
        <a:lstStyle/>
        <a:p>
          <a:endParaRPr lang="en-US"/>
        </a:p>
      </dgm:t>
    </dgm:pt>
    <dgm:pt modelId="{6D4651A2-D94E-4B24-8094-17234BB5445D}">
      <dgm:prSet/>
      <dgm:spPr/>
      <dgm:t>
        <a:bodyPr/>
        <a:lstStyle/>
        <a:p>
          <a:r>
            <a:rPr lang="en-US" dirty="0"/>
            <a:t>Evaluation and reflection (effective</a:t>
          </a:r>
          <a:r>
            <a:rPr lang="en-US" dirty="0">
              <a:latin typeface="Calibri Light" panose="020F0302020204030204"/>
            </a:rPr>
            <a:t>/daily grind)</a:t>
          </a:r>
          <a:endParaRPr lang="en-US" dirty="0"/>
        </a:p>
      </dgm:t>
    </dgm:pt>
    <dgm:pt modelId="{5A5C1F58-1ACF-4900-8C35-711C5C262750}" type="parTrans" cxnId="{D2980786-9BD9-4FA8-924D-518CDF3FBEE4}">
      <dgm:prSet/>
      <dgm:spPr/>
      <dgm:t>
        <a:bodyPr/>
        <a:lstStyle/>
        <a:p>
          <a:endParaRPr lang="en-US"/>
        </a:p>
      </dgm:t>
    </dgm:pt>
    <dgm:pt modelId="{DAD6ECD5-8B92-4EE5-84CF-4C7DF9ABFAB9}" type="sibTrans" cxnId="{D2980786-9BD9-4FA8-924D-518CDF3FBEE4}">
      <dgm:prSet/>
      <dgm:spPr/>
      <dgm:t>
        <a:bodyPr/>
        <a:lstStyle/>
        <a:p>
          <a:endParaRPr lang="en-US"/>
        </a:p>
      </dgm:t>
    </dgm:pt>
    <dgm:pt modelId="{E9B110BE-FC49-4F4C-A26D-3162F97DEFEF}">
      <dgm:prSet phldr="0"/>
      <dgm:spPr/>
      <dgm:t>
        <a:bodyPr/>
        <a:lstStyle/>
        <a:p>
          <a:r>
            <a:rPr lang="en-US" dirty="0">
              <a:latin typeface="Calibri Light" panose="020F0302020204030204"/>
            </a:rPr>
            <a:t>OpenCV Documentation </a:t>
          </a:r>
          <a:endParaRPr lang="en-US" dirty="0"/>
        </a:p>
      </dgm:t>
    </dgm:pt>
    <dgm:pt modelId="{4D28EA5F-888F-45FF-B098-BC9CFE1DB31F}" type="parTrans" cxnId="{98428A27-0AC5-4BBF-89D5-27A2B7B25F95}">
      <dgm:prSet/>
      <dgm:spPr/>
    </dgm:pt>
    <dgm:pt modelId="{F21739EB-9D81-4C12-A985-7339B1401864}" type="sibTrans" cxnId="{98428A27-0AC5-4BBF-89D5-27A2B7B25F95}">
      <dgm:prSet/>
      <dgm:spPr/>
    </dgm:pt>
    <dgm:pt modelId="{E247B0B2-553C-4E9B-B920-B64AB3800418}" type="pres">
      <dgm:prSet presAssocID="{19499879-EE43-42EB-8610-6C9C801E6335}" presName="root" presStyleCnt="0">
        <dgm:presLayoutVars>
          <dgm:chMax/>
          <dgm:chPref/>
          <dgm:animLvl val="lvl"/>
        </dgm:presLayoutVars>
      </dgm:prSet>
      <dgm:spPr/>
    </dgm:pt>
    <dgm:pt modelId="{D8EE1D92-5A53-4829-A104-6129962A98F1}" type="pres">
      <dgm:prSet presAssocID="{19499879-EE43-42EB-8610-6C9C801E6335}" presName="divider" presStyleLbl="fgAccFollowNode1" presStyleIdx="0" presStyleCnt="1"/>
      <dgm:spPr>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tailEnd type="triangle" w="lg" len="lg"/>
        </a:ln>
        <a:effectLst/>
      </dgm:spPr>
    </dgm:pt>
    <dgm:pt modelId="{754961E9-C4FB-4A05-9498-C2CD2D1FC102}" type="pres">
      <dgm:prSet presAssocID="{19499879-EE43-42EB-8610-6C9C801E6335}" presName="nodes" presStyleCnt="0">
        <dgm:presLayoutVars>
          <dgm:chMax/>
          <dgm:chPref/>
          <dgm:animLvl val="lvl"/>
        </dgm:presLayoutVars>
      </dgm:prSet>
      <dgm:spPr/>
    </dgm:pt>
    <dgm:pt modelId="{9739C8C8-9D90-4DB8-9A8C-22C0357C5DF5}" type="pres">
      <dgm:prSet presAssocID="{CC5C8083-4C74-4D80-B2C9-AE3BFD9F70FC}" presName="composite" presStyleCnt="0"/>
      <dgm:spPr/>
    </dgm:pt>
    <dgm:pt modelId="{275A1CC3-85F1-4CF2-B254-F334746F3586}" type="pres">
      <dgm:prSet presAssocID="{CC5C8083-4C74-4D80-B2C9-AE3BFD9F70FC}" presName="L1TextContainer" presStyleLbl="revTx" presStyleIdx="0" presStyleCnt="3">
        <dgm:presLayoutVars>
          <dgm:chMax val="1"/>
          <dgm:chPref val="1"/>
          <dgm:bulletEnabled val="1"/>
        </dgm:presLayoutVars>
      </dgm:prSet>
      <dgm:spPr/>
    </dgm:pt>
    <dgm:pt modelId="{8975B353-7A53-4BC3-8403-DBD34D11D511}" type="pres">
      <dgm:prSet presAssocID="{CC5C8083-4C74-4D80-B2C9-AE3BFD9F70FC}" presName="L2TextContainerWrapper" presStyleCnt="0">
        <dgm:presLayoutVars>
          <dgm:chMax val="0"/>
          <dgm:chPref val="0"/>
          <dgm:bulletEnabled val="1"/>
        </dgm:presLayoutVars>
      </dgm:prSet>
      <dgm:spPr/>
    </dgm:pt>
    <dgm:pt modelId="{0C1100F7-01B9-47B7-A207-4B296AE100E8}" type="pres">
      <dgm:prSet presAssocID="{CC5C8083-4C74-4D80-B2C9-AE3BFD9F70FC}" presName="L2TextContainer" presStyleLbl="bgAcc1" presStyleIdx="0" presStyleCnt="3"/>
      <dgm:spPr/>
    </dgm:pt>
    <dgm:pt modelId="{931A12F6-B697-463E-ABDB-F8BF84D89DE8}" type="pres">
      <dgm:prSet presAssocID="{CC5C8083-4C74-4D80-B2C9-AE3BFD9F70FC}" presName="FlexibleEmptyPlaceHolder" presStyleCnt="0"/>
      <dgm:spPr/>
    </dgm:pt>
    <dgm:pt modelId="{839000C8-0E32-47DD-84B5-0B160A55DC94}" type="pres">
      <dgm:prSet presAssocID="{CC5C8083-4C74-4D80-B2C9-AE3BFD9F70FC}" presName="ConnectLine" presStyleLbl="sibTrans1D1" presStyleIdx="0" presStyleCnt="3"/>
      <dgm:spPr>
        <a:noFill/>
        <a:ln w="6350" cap="flat" cmpd="sng" algn="ctr">
          <a:solidFill>
            <a:schemeClr val="accent5">
              <a:hueOff val="0"/>
              <a:satOff val="0"/>
              <a:lumOff val="0"/>
              <a:alphaOff val="0"/>
            </a:schemeClr>
          </a:solidFill>
          <a:prstDash val="dash"/>
          <a:miter lim="800000"/>
        </a:ln>
        <a:effectLst/>
      </dgm:spPr>
    </dgm:pt>
    <dgm:pt modelId="{E9DBC211-011B-4B80-A1B1-572620C76BC5}" type="pres">
      <dgm:prSet presAssocID="{CC5C8083-4C74-4D80-B2C9-AE3BFD9F70FC}" presName="ConnectorPoint" presStyleLbl="alignNode1" presStyleIdx="0" presStyleCnt="3"/>
      <dgm:spPr/>
    </dgm:pt>
    <dgm:pt modelId="{34189B50-9335-4D21-9BB1-8A25DAD12D51}" type="pres">
      <dgm:prSet presAssocID="{CC5C8083-4C74-4D80-B2C9-AE3BFD9F70FC}" presName="EmptyPlaceHolder" presStyleCnt="0"/>
      <dgm:spPr/>
    </dgm:pt>
    <dgm:pt modelId="{BCE05D32-078A-4003-A22A-A1383E9F1967}" type="pres">
      <dgm:prSet presAssocID="{A49F5A1D-F9B4-4B89-8DFD-4815E92B32EA}" presName="spaceBetweenRectangles" presStyleCnt="0"/>
      <dgm:spPr/>
    </dgm:pt>
    <dgm:pt modelId="{2F2345E2-8D1D-4858-B436-615F6A3D91DB}" type="pres">
      <dgm:prSet presAssocID="{4B8852CC-5FE0-4302-BBD1-A6595958739D}" presName="composite" presStyleCnt="0"/>
      <dgm:spPr/>
    </dgm:pt>
    <dgm:pt modelId="{908F8A9F-3A09-46D9-8303-D06275F20C4D}" type="pres">
      <dgm:prSet presAssocID="{4B8852CC-5FE0-4302-BBD1-A6595958739D}" presName="L1TextContainer" presStyleLbl="revTx" presStyleIdx="1" presStyleCnt="3">
        <dgm:presLayoutVars>
          <dgm:chMax val="1"/>
          <dgm:chPref val="1"/>
          <dgm:bulletEnabled val="1"/>
        </dgm:presLayoutVars>
      </dgm:prSet>
      <dgm:spPr/>
    </dgm:pt>
    <dgm:pt modelId="{25680488-7105-4C90-9A9C-5FF6384E397E}" type="pres">
      <dgm:prSet presAssocID="{4B8852CC-5FE0-4302-BBD1-A6595958739D}" presName="L2TextContainerWrapper" presStyleCnt="0">
        <dgm:presLayoutVars>
          <dgm:chMax val="0"/>
          <dgm:chPref val="0"/>
          <dgm:bulletEnabled val="1"/>
        </dgm:presLayoutVars>
      </dgm:prSet>
      <dgm:spPr/>
    </dgm:pt>
    <dgm:pt modelId="{2A597C18-9968-4C4C-868E-697951F6C26F}" type="pres">
      <dgm:prSet presAssocID="{4B8852CC-5FE0-4302-BBD1-A6595958739D}" presName="L2TextContainer" presStyleLbl="bgAcc1" presStyleIdx="1" presStyleCnt="3"/>
      <dgm:spPr/>
    </dgm:pt>
    <dgm:pt modelId="{2D3671E8-3B67-4DD8-9FE2-1F621949459D}" type="pres">
      <dgm:prSet presAssocID="{4B8852CC-5FE0-4302-BBD1-A6595958739D}" presName="FlexibleEmptyPlaceHolder" presStyleCnt="0"/>
      <dgm:spPr/>
    </dgm:pt>
    <dgm:pt modelId="{828C4F0D-C333-4BC3-96D3-EF8E4A8650AD}" type="pres">
      <dgm:prSet presAssocID="{4B8852CC-5FE0-4302-BBD1-A6595958739D}" presName="ConnectLine" presStyleLbl="sibTrans1D1" presStyleIdx="1" presStyleCnt="3"/>
      <dgm:spPr>
        <a:noFill/>
        <a:ln w="6350" cap="flat" cmpd="sng" algn="ctr">
          <a:solidFill>
            <a:schemeClr val="accent5">
              <a:hueOff val="-3379271"/>
              <a:satOff val="-8710"/>
              <a:lumOff val="-5883"/>
              <a:alphaOff val="0"/>
            </a:schemeClr>
          </a:solidFill>
          <a:prstDash val="dash"/>
          <a:miter lim="800000"/>
        </a:ln>
        <a:effectLst/>
      </dgm:spPr>
    </dgm:pt>
    <dgm:pt modelId="{87253FFE-D2EE-4E0A-964C-FA892087D61E}" type="pres">
      <dgm:prSet presAssocID="{4B8852CC-5FE0-4302-BBD1-A6595958739D}" presName="ConnectorPoint" presStyleLbl="alignNode1" presStyleIdx="1" presStyleCnt="3"/>
      <dgm:spPr/>
    </dgm:pt>
    <dgm:pt modelId="{9F11C2ED-7ACA-4903-8C6D-46960818AE90}" type="pres">
      <dgm:prSet presAssocID="{4B8852CC-5FE0-4302-BBD1-A6595958739D}" presName="EmptyPlaceHolder" presStyleCnt="0"/>
      <dgm:spPr/>
    </dgm:pt>
    <dgm:pt modelId="{145B1C6B-1D1B-4641-B5C6-54CEB12B3349}" type="pres">
      <dgm:prSet presAssocID="{7C5AE9C4-A8AD-43A5-8E0D-39E67516E064}" presName="spaceBetweenRectangles" presStyleCnt="0"/>
      <dgm:spPr/>
    </dgm:pt>
    <dgm:pt modelId="{06E27B57-47C2-4DD3-A4C6-212140A38AF1}" type="pres">
      <dgm:prSet presAssocID="{4BF4B69D-6972-41BC-9F77-9B01B9C251F8}" presName="composite" presStyleCnt="0"/>
      <dgm:spPr/>
    </dgm:pt>
    <dgm:pt modelId="{4EDBC648-4D67-40FA-BC90-5C7249639164}" type="pres">
      <dgm:prSet presAssocID="{4BF4B69D-6972-41BC-9F77-9B01B9C251F8}" presName="L1TextContainer" presStyleLbl="revTx" presStyleIdx="2" presStyleCnt="3">
        <dgm:presLayoutVars>
          <dgm:chMax val="1"/>
          <dgm:chPref val="1"/>
          <dgm:bulletEnabled val="1"/>
        </dgm:presLayoutVars>
      </dgm:prSet>
      <dgm:spPr/>
    </dgm:pt>
    <dgm:pt modelId="{2CA7B784-3DBE-443D-98CD-89232445D1BA}" type="pres">
      <dgm:prSet presAssocID="{4BF4B69D-6972-41BC-9F77-9B01B9C251F8}" presName="L2TextContainerWrapper" presStyleCnt="0">
        <dgm:presLayoutVars>
          <dgm:chMax val="0"/>
          <dgm:chPref val="0"/>
          <dgm:bulletEnabled val="1"/>
        </dgm:presLayoutVars>
      </dgm:prSet>
      <dgm:spPr/>
    </dgm:pt>
    <dgm:pt modelId="{6FCB29FC-D193-4486-93D0-F4BC3ACD75E7}" type="pres">
      <dgm:prSet presAssocID="{4BF4B69D-6972-41BC-9F77-9B01B9C251F8}" presName="L2TextContainer" presStyleLbl="bgAcc1" presStyleIdx="2" presStyleCnt="3"/>
      <dgm:spPr/>
    </dgm:pt>
    <dgm:pt modelId="{19025182-E5D4-45ED-A051-7B5129A9C82E}" type="pres">
      <dgm:prSet presAssocID="{4BF4B69D-6972-41BC-9F77-9B01B9C251F8}" presName="FlexibleEmptyPlaceHolder" presStyleCnt="0"/>
      <dgm:spPr/>
    </dgm:pt>
    <dgm:pt modelId="{A01344B2-D56C-49D1-A82F-415FB370AE9D}" type="pres">
      <dgm:prSet presAssocID="{4BF4B69D-6972-41BC-9F77-9B01B9C251F8}" presName="ConnectLine" presStyleLbl="sibTrans1D1" presStyleIdx="2" presStyleCnt="3"/>
      <dgm:spPr>
        <a:noFill/>
        <a:ln w="6350" cap="flat" cmpd="sng" algn="ctr">
          <a:solidFill>
            <a:schemeClr val="accent5">
              <a:hueOff val="-6758543"/>
              <a:satOff val="-17419"/>
              <a:lumOff val="-11765"/>
              <a:alphaOff val="0"/>
            </a:schemeClr>
          </a:solidFill>
          <a:prstDash val="dash"/>
          <a:miter lim="800000"/>
        </a:ln>
        <a:effectLst/>
      </dgm:spPr>
    </dgm:pt>
    <dgm:pt modelId="{C2379143-B063-43B6-AC88-B2C355EA82B1}" type="pres">
      <dgm:prSet presAssocID="{4BF4B69D-6972-41BC-9F77-9B01B9C251F8}" presName="ConnectorPoint" presStyleLbl="alignNode1" presStyleIdx="2" presStyleCnt="3"/>
      <dgm:spPr/>
    </dgm:pt>
    <dgm:pt modelId="{1A6D253A-6CEC-460E-B125-D37C21339BD0}" type="pres">
      <dgm:prSet presAssocID="{4BF4B69D-6972-41BC-9F77-9B01B9C251F8}" presName="EmptyPlaceHolder" presStyleCnt="0"/>
      <dgm:spPr/>
    </dgm:pt>
  </dgm:ptLst>
  <dgm:cxnLst>
    <dgm:cxn modelId="{0831720D-FC5D-4D51-9CB6-A7293323AC43}" type="presOf" srcId="{F066A756-6973-4051-B201-93AAF1E145C4}" destId="{2A597C18-9968-4C4C-868E-697951F6C26F}" srcOrd="0" destOrd="0" presId="urn:microsoft.com/office/officeart/2016/7/layout/BasicTimeline"/>
    <dgm:cxn modelId="{90F6F312-B281-4B5E-B2B0-9A5D5594023F}" type="presOf" srcId="{19499879-EE43-42EB-8610-6C9C801E6335}" destId="{E247B0B2-553C-4E9B-B920-B64AB3800418}" srcOrd="0" destOrd="0" presId="urn:microsoft.com/office/officeart/2016/7/layout/BasicTimeline"/>
    <dgm:cxn modelId="{F4CA6617-E05F-40D4-87DB-1CC7EBFF7437}" srcId="{19499879-EE43-42EB-8610-6C9C801E6335}" destId="{CC5C8083-4C74-4D80-B2C9-AE3BFD9F70FC}" srcOrd="0" destOrd="0" parTransId="{EE1B2601-9967-4026-B1E8-FC42EE26A3FA}" sibTransId="{A49F5A1D-F9B4-4B89-8DFD-4815E92B32EA}"/>
    <dgm:cxn modelId="{5EB9711B-7000-424C-9A53-3381DFFE1517}" type="presOf" srcId="{DB9BE4FF-3F74-443C-A633-D04EEAACF445}" destId="{0C1100F7-01B9-47B7-A207-4B296AE100E8}" srcOrd="0" destOrd="0" presId="urn:microsoft.com/office/officeart/2016/7/layout/BasicTimeline"/>
    <dgm:cxn modelId="{98428A27-0AC5-4BBF-89D5-27A2B7B25F95}" srcId="{4B8852CC-5FE0-4302-BBD1-A6595958739D}" destId="{E9B110BE-FC49-4F4C-A26D-3162F97DEFEF}" srcOrd="3" destOrd="0" parTransId="{4D28EA5F-888F-45FF-B098-BC9CFE1DB31F}" sibTransId="{F21739EB-9D81-4C12-A985-7339B1401864}"/>
    <dgm:cxn modelId="{4F9BDD3A-AA81-4099-AFF1-432594EDE4E2}" type="presOf" srcId="{E9B110BE-FC49-4F4C-A26D-3162F97DEFEF}" destId="{2A597C18-9968-4C4C-868E-697951F6C26F}" srcOrd="0" destOrd="3" presId="urn:microsoft.com/office/officeart/2016/7/layout/BasicTimeline"/>
    <dgm:cxn modelId="{64C39B63-6A9A-4F93-A3BD-589253F6EEE8}" srcId="{CC5C8083-4C74-4D80-B2C9-AE3BFD9F70FC}" destId="{35346B73-F3E4-4A6B-B1B3-0AD89A483C8B}" srcOrd="2" destOrd="0" parTransId="{0E106CF5-C356-4708-A6C7-DA6C1FFBEF8C}" sibTransId="{8A9C6015-FA14-42E2-93CB-A2105C461AD1}"/>
    <dgm:cxn modelId="{4069C34A-B056-44C8-A642-E51A60C0FA5F}" srcId="{19499879-EE43-42EB-8610-6C9C801E6335}" destId="{4BF4B69D-6972-41BC-9F77-9B01B9C251F8}" srcOrd="2" destOrd="0" parTransId="{1C8FCAFB-5EB7-4C11-9E6C-2AE4F92C0F56}" sibTransId="{0A587239-04D1-4B53-9162-FAA57923FCD2}"/>
    <dgm:cxn modelId="{0E50096B-B53E-416A-BAD7-4F43698259CB}" type="presOf" srcId="{35346B73-F3E4-4A6B-B1B3-0AD89A483C8B}" destId="{0C1100F7-01B9-47B7-A207-4B296AE100E8}" srcOrd="0" destOrd="2" presId="urn:microsoft.com/office/officeart/2016/7/layout/BasicTimeline"/>
    <dgm:cxn modelId="{196E016D-28BC-44BB-BF58-34EAA5FE178C}" srcId="{CC5C8083-4C74-4D80-B2C9-AE3BFD9F70FC}" destId="{26059997-39D7-4A47-BE83-134C8D6D9215}" srcOrd="1" destOrd="0" parTransId="{E8ED5107-5B7A-4B1C-AAC8-54618FED32D1}" sibTransId="{2092FC55-9B38-48B0-AA56-8787C0149E55}"/>
    <dgm:cxn modelId="{6BBB136F-6C47-42E0-AF8B-9A96B2A000FF}" srcId="{CC5C8083-4C74-4D80-B2C9-AE3BFD9F70FC}" destId="{DB9BE4FF-3F74-443C-A633-D04EEAACF445}" srcOrd="0" destOrd="0" parTransId="{F37143F5-63C0-4040-9FA2-C6FFC84E4787}" sibTransId="{0126846F-5644-49B5-BD48-78CD601D0A33}"/>
    <dgm:cxn modelId="{A8F21870-1B61-44F6-AD27-8820BFBD41F5}" type="presOf" srcId="{8188F16E-EEAA-4713-B168-66A67CDF7106}" destId="{2A597C18-9968-4C4C-868E-697951F6C26F}" srcOrd="0" destOrd="1" presId="urn:microsoft.com/office/officeart/2016/7/layout/BasicTimeline"/>
    <dgm:cxn modelId="{60667F72-C60B-4F79-A86A-9479A50C16D2}" srcId="{4B8852CC-5FE0-4302-BBD1-A6595958739D}" destId="{F066A756-6973-4051-B201-93AAF1E145C4}" srcOrd="0" destOrd="0" parTransId="{840ED51D-499A-41A0-BA9E-AC932E276D43}" sibTransId="{96546DFE-7744-4E07-8306-B3F50360DDB9}"/>
    <dgm:cxn modelId="{CC862A74-15A0-4B3C-8B5F-44BBE2C1BE38}" type="presOf" srcId="{83EF87E3-37DE-4A61-9FC8-F7A7A8C47A24}" destId="{6FCB29FC-D193-4486-93D0-F4BC3ACD75E7}" srcOrd="0" destOrd="1" presId="urn:microsoft.com/office/officeart/2016/7/layout/BasicTimeline"/>
    <dgm:cxn modelId="{D2980786-9BD9-4FA8-924D-518CDF3FBEE4}" srcId="{4BF4B69D-6972-41BC-9F77-9B01B9C251F8}" destId="{6D4651A2-D94E-4B24-8094-17234BB5445D}" srcOrd="2" destOrd="0" parTransId="{5A5C1F58-1ACF-4900-8C35-711C5C262750}" sibTransId="{DAD6ECD5-8B92-4EE5-84CF-4C7DF9ABFAB9}"/>
    <dgm:cxn modelId="{A1F63188-FBF4-4E38-B90D-487D41091E69}" type="presOf" srcId="{CC5C8083-4C74-4D80-B2C9-AE3BFD9F70FC}" destId="{275A1CC3-85F1-4CF2-B254-F334746F3586}" srcOrd="0" destOrd="0" presId="urn:microsoft.com/office/officeart/2016/7/layout/BasicTimeline"/>
    <dgm:cxn modelId="{0BB7A090-F0EB-42B1-A635-06A959545ACE}" srcId="{4BF4B69D-6972-41BC-9F77-9B01B9C251F8}" destId="{83EF87E3-37DE-4A61-9FC8-F7A7A8C47A24}" srcOrd="1" destOrd="0" parTransId="{7A1F1A16-584D-4A9D-B557-262B72F26440}" sibTransId="{F34F3730-24B3-4C9A-B3C6-A24F93EE8166}"/>
    <dgm:cxn modelId="{AC044393-726C-4610-880E-D415C03CD53A}" type="presOf" srcId="{6D4651A2-D94E-4B24-8094-17234BB5445D}" destId="{6FCB29FC-D193-4486-93D0-F4BC3ACD75E7}" srcOrd="0" destOrd="2" presId="urn:microsoft.com/office/officeart/2016/7/layout/BasicTimeline"/>
    <dgm:cxn modelId="{B035A697-365C-4F32-9E93-70E04E85C469}" srcId="{19499879-EE43-42EB-8610-6C9C801E6335}" destId="{4B8852CC-5FE0-4302-BBD1-A6595958739D}" srcOrd="1" destOrd="0" parTransId="{B357DAA3-EF2A-4CE3-AFD3-C8F263435BE0}" sibTransId="{7C5AE9C4-A8AD-43A5-8E0D-39E67516E064}"/>
    <dgm:cxn modelId="{BD36749D-FF16-405F-ABED-8828835D881F}" srcId="{4B8852CC-5FE0-4302-BBD1-A6595958739D}" destId="{AD731F0F-136E-4E75-BFBE-ED6DE65B5627}" srcOrd="2" destOrd="0" parTransId="{31CAF28E-BEC3-45EF-86D7-05422B73DDEC}" sibTransId="{B9446B28-D778-447F-9D69-D2837D9B9BEC}"/>
    <dgm:cxn modelId="{6CAD27A1-02FB-4ED1-8AD4-03DE7F8075D6}" type="presOf" srcId="{26059997-39D7-4A47-BE83-134C8D6D9215}" destId="{0C1100F7-01B9-47B7-A207-4B296AE100E8}" srcOrd="0" destOrd="1" presId="urn:microsoft.com/office/officeart/2016/7/layout/BasicTimeline"/>
    <dgm:cxn modelId="{0638BAA8-9DCD-4593-889B-A47D0FF25728}" type="presOf" srcId="{4B8852CC-5FE0-4302-BBD1-A6595958739D}" destId="{908F8A9F-3A09-46D9-8303-D06275F20C4D}" srcOrd="0" destOrd="0" presId="urn:microsoft.com/office/officeart/2016/7/layout/BasicTimeline"/>
    <dgm:cxn modelId="{4B1FEEEE-8D32-49B7-BC1F-A470A8AAACDD}" type="presOf" srcId="{AD731F0F-136E-4E75-BFBE-ED6DE65B5627}" destId="{2A597C18-9968-4C4C-868E-697951F6C26F}" srcOrd="0" destOrd="2" presId="urn:microsoft.com/office/officeart/2016/7/layout/BasicTimeline"/>
    <dgm:cxn modelId="{3BF279F4-1CB8-408C-986E-8C332ECFEC3B}" srcId="{4B8852CC-5FE0-4302-BBD1-A6595958739D}" destId="{8188F16E-EEAA-4713-B168-66A67CDF7106}" srcOrd="1" destOrd="0" parTransId="{F6420C30-150E-4E48-A785-298C8FAD9EFE}" sibTransId="{53DEB293-33EB-481A-BF89-9E9FD8B6C425}"/>
    <dgm:cxn modelId="{001C49FA-3686-46B0-82AE-EA71D94A36A0}" type="presOf" srcId="{4BF4B69D-6972-41BC-9F77-9B01B9C251F8}" destId="{4EDBC648-4D67-40FA-BC90-5C7249639164}" srcOrd="0" destOrd="0" presId="urn:microsoft.com/office/officeart/2016/7/layout/BasicTimeline"/>
    <dgm:cxn modelId="{E0F0F9FE-00F3-4EAF-8E9A-83D65D13E6C6}" srcId="{4BF4B69D-6972-41BC-9F77-9B01B9C251F8}" destId="{189845A7-2841-4C2A-98FF-0DCD4D93114A}" srcOrd="0" destOrd="0" parTransId="{77AE119B-F367-4587-A6C4-87A75726AAC3}" sibTransId="{2408403C-0039-4C28-B736-C762969065E9}"/>
    <dgm:cxn modelId="{B2F3B2FF-F8C3-487B-8FDB-79AFD9C850D7}" type="presOf" srcId="{189845A7-2841-4C2A-98FF-0DCD4D93114A}" destId="{6FCB29FC-D193-4486-93D0-F4BC3ACD75E7}" srcOrd="0" destOrd="0" presId="urn:microsoft.com/office/officeart/2016/7/layout/BasicTimeline"/>
    <dgm:cxn modelId="{0B201EBA-F118-4114-811B-3B3CA6BECCCF}" type="presParOf" srcId="{E247B0B2-553C-4E9B-B920-B64AB3800418}" destId="{D8EE1D92-5A53-4829-A104-6129962A98F1}" srcOrd="0" destOrd="0" presId="urn:microsoft.com/office/officeart/2016/7/layout/BasicTimeline"/>
    <dgm:cxn modelId="{8457ED00-539D-495F-B2BF-124B33B24A1C}" type="presParOf" srcId="{E247B0B2-553C-4E9B-B920-B64AB3800418}" destId="{754961E9-C4FB-4A05-9498-C2CD2D1FC102}" srcOrd="1" destOrd="0" presId="urn:microsoft.com/office/officeart/2016/7/layout/BasicTimeline"/>
    <dgm:cxn modelId="{C3A82693-201A-4259-8F28-B127A30AA68D}" type="presParOf" srcId="{754961E9-C4FB-4A05-9498-C2CD2D1FC102}" destId="{9739C8C8-9D90-4DB8-9A8C-22C0357C5DF5}" srcOrd="0" destOrd="0" presId="urn:microsoft.com/office/officeart/2016/7/layout/BasicTimeline"/>
    <dgm:cxn modelId="{7B2EFADA-A8B2-498D-BE06-7EFCBE1B9E68}" type="presParOf" srcId="{9739C8C8-9D90-4DB8-9A8C-22C0357C5DF5}" destId="{275A1CC3-85F1-4CF2-B254-F334746F3586}" srcOrd="0" destOrd="0" presId="urn:microsoft.com/office/officeart/2016/7/layout/BasicTimeline"/>
    <dgm:cxn modelId="{78D21EDD-EE81-479C-A093-C70420E964B3}" type="presParOf" srcId="{9739C8C8-9D90-4DB8-9A8C-22C0357C5DF5}" destId="{8975B353-7A53-4BC3-8403-DBD34D11D511}" srcOrd="1" destOrd="0" presId="urn:microsoft.com/office/officeart/2016/7/layout/BasicTimeline"/>
    <dgm:cxn modelId="{72D8ADD5-B723-4C57-B2F1-97FB5610581E}" type="presParOf" srcId="{8975B353-7A53-4BC3-8403-DBD34D11D511}" destId="{0C1100F7-01B9-47B7-A207-4B296AE100E8}" srcOrd="0" destOrd="0" presId="urn:microsoft.com/office/officeart/2016/7/layout/BasicTimeline"/>
    <dgm:cxn modelId="{EB62D54C-5D11-4AFB-91E9-B13111B06BEF}" type="presParOf" srcId="{8975B353-7A53-4BC3-8403-DBD34D11D511}" destId="{931A12F6-B697-463E-ABDB-F8BF84D89DE8}" srcOrd="1" destOrd="0" presId="urn:microsoft.com/office/officeart/2016/7/layout/BasicTimeline"/>
    <dgm:cxn modelId="{5C0EFBBB-7565-434F-A88E-F899B0C31B78}" type="presParOf" srcId="{9739C8C8-9D90-4DB8-9A8C-22C0357C5DF5}" destId="{839000C8-0E32-47DD-84B5-0B160A55DC94}" srcOrd="2" destOrd="0" presId="urn:microsoft.com/office/officeart/2016/7/layout/BasicTimeline"/>
    <dgm:cxn modelId="{03D2A67C-D046-4230-A487-20502F9FE0E3}" type="presParOf" srcId="{9739C8C8-9D90-4DB8-9A8C-22C0357C5DF5}" destId="{E9DBC211-011B-4B80-A1B1-572620C76BC5}" srcOrd="3" destOrd="0" presId="urn:microsoft.com/office/officeart/2016/7/layout/BasicTimeline"/>
    <dgm:cxn modelId="{500A80AC-CE5D-4146-AA3D-77E6862122D1}" type="presParOf" srcId="{9739C8C8-9D90-4DB8-9A8C-22C0357C5DF5}" destId="{34189B50-9335-4D21-9BB1-8A25DAD12D51}" srcOrd="4" destOrd="0" presId="urn:microsoft.com/office/officeart/2016/7/layout/BasicTimeline"/>
    <dgm:cxn modelId="{EDFB56C4-6388-4F24-B894-DC87A4248B21}" type="presParOf" srcId="{754961E9-C4FB-4A05-9498-C2CD2D1FC102}" destId="{BCE05D32-078A-4003-A22A-A1383E9F1967}" srcOrd="1" destOrd="0" presId="urn:microsoft.com/office/officeart/2016/7/layout/BasicTimeline"/>
    <dgm:cxn modelId="{A20F7EFF-97DF-4403-947B-04464FC8B7D8}" type="presParOf" srcId="{754961E9-C4FB-4A05-9498-C2CD2D1FC102}" destId="{2F2345E2-8D1D-4858-B436-615F6A3D91DB}" srcOrd="2" destOrd="0" presId="urn:microsoft.com/office/officeart/2016/7/layout/BasicTimeline"/>
    <dgm:cxn modelId="{63F0B56C-4F41-433E-AC0A-1991116BA878}" type="presParOf" srcId="{2F2345E2-8D1D-4858-B436-615F6A3D91DB}" destId="{908F8A9F-3A09-46D9-8303-D06275F20C4D}" srcOrd="0" destOrd="0" presId="urn:microsoft.com/office/officeart/2016/7/layout/BasicTimeline"/>
    <dgm:cxn modelId="{E14035F3-83C9-437A-966A-96CA113B03E8}" type="presParOf" srcId="{2F2345E2-8D1D-4858-B436-615F6A3D91DB}" destId="{25680488-7105-4C90-9A9C-5FF6384E397E}" srcOrd="1" destOrd="0" presId="urn:microsoft.com/office/officeart/2016/7/layout/BasicTimeline"/>
    <dgm:cxn modelId="{FDAF1893-47BE-4B62-80AB-82D6FB6BBBF0}" type="presParOf" srcId="{25680488-7105-4C90-9A9C-5FF6384E397E}" destId="{2A597C18-9968-4C4C-868E-697951F6C26F}" srcOrd="0" destOrd="0" presId="urn:microsoft.com/office/officeart/2016/7/layout/BasicTimeline"/>
    <dgm:cxn modelId="{80ED326B-BEF7-4170-AB1A-96AA08F1FDA3}" type="presParOf" srcId="{25680488-7105-4C90-9A9C-5FF6384E397E}" destId="{2D3671E8-3B67-4DD8-9FE2-1F621949459D}" srcOrd="1" destOrd="0" presId="urn:microsoft.com/office/officeart/2016/7/layout/BasicTimeline"/>
    <dgm:cxn modelId="{18299EF9-D0F9-4677-A3DE-8261C1460B7B}" type="presParOf" srcId="{2F2345E2-8D1D-4858-B436-615F6A3D91DB}" destId="{828C4F0D-C333-4BC3-96D3-EF8E4A8650AD}" srcOrd="2" destOrd="0" presId="urn:microsoft.com/office/officeart/2016/7/layout/BasicTimeline"/>
    <dgm:cxn modelId="{C7D3B947-EE71-4A52-924C-7A982D5794FF}" type="presParOf" srcId="{2F2345E2-8D1D-4858-B436-615F6A3D91DB}" destId="{87253FFE-D2EE-4E0A-964C-FA892087D61E}" srcOrd="3" destOrd="0" presId="urn:microsoft.com/office/officeart/2016/7/layout/BasicTimeline"/>
    <dgm:cxn modelId="{8D00E1DA-8A00-45F4-8F5B-089C674A9FC0}" type="presParOf" srcId="{2F2345E2-8D1D-4858-B436-615F6A3D91DB}" destId="{9F11C2ED-7ACA-4903-8C6D-46960818AE90}" srcOrd="4" destOrd="0" presId="urn:microsoft.com/office/officeart/2016/7/layout/BasicTimeline"/>
    <dgm:cxn modelId="{9BE56687-DA09-414C-9046-395D5CF8511B}" type="presParOf" srcId="{754961E9-C4FB-4A05-9498-C2CD2D1FC102}" destId="{145B1C6B-1D1B-4641-B5C6-54CEB12B3349}" srcOrd="3" destOrd="0" presId="urn:microsoft.com/office/officeart/2016/7/layout/BasicTimeline"/>
    <dgm:cxn modelId="{7F400F37-E4A8-495E-9A01-CDAA61559779}" type="presParOf" srcId="{754961E9-C4FB-4A05-9498-C2CD2D1FC102}" destId="{06E27B57-47C2-4DD3-A4C6-212140A38AF1}" srcOrd="4" destOrd="0" presId="urn:microsoft.com/office/officeart/2016/7/layout/BasicTimeline"/>
    <dgm:cxn modelId="{F3574EEE-8941-4C11-A6C0-668793A7B371}" type="presParOf" srcId="{06E27B57-47C2-4DD3-A4C6-212140A38AF1}" destId="{4EDBC648-4D67-40FA-BC90-5C7249639164}" srcOrd="0" destOrd="0" presId="urn:microsoft.com/office/officeart/2016/7/layout/BasicTimeline"/>
    <dgm:cxn modelId="{AA009111-937A-4D8C-A0C7-74864524A688}" type="presParOf" srcId="{06E27B57-47C2-4DD3-A4C6-212140A38AF1}" destId="{2CA7B784-3DBE-443D-98CD-89232445D1BA}" srcOrd="1" destOrd="0" presId="urn:microsoft.com/office/officeart/2016/7/layout/BasicTimeline"/>
    <dgm:cxn modelId="{8ED48C56-EB82-4531-98CF-398BE5A32A46}" type="presParOf" srcId="{2CA7B784-3DBE-443D-98CD-89232445D1BA}" destId="{6FCB29FC-D193-4486-93D0-F4BC3ACD75E7}" srcOrd="0" destOrd="0" presId="urn:microsoft.com/office/officeart/2016/7/layout/BasicTimeline"/>
    <dgm:cxn modelId="{B0F1D6EF-7B9A-40FA-A310-AE825D505E08}" type="presParOf" srcId="{2CA7B784-3DBE-443D-98CD-89232445D1BA}" destId="{19025182-E5D4-45ED-A051-7B5129A9C82E}" srcOrd="1" destOrd="0" presId="urn:microsoft.com/office/officeart/2016/7/layout/BasicTimeline"/>
    <dgm:cxn modelId="{77C24570-2470-4ABB-9D5C-187A25F06F76}" type="presParOf" srcId="{06E27B57-47C2-4DD3-A4C6-212140A38AF1}" destId="{A01344B2-D56C-49D1-A82F-415FB370AE9D}" srcOrd="2" destOrd="0" presId="urn:microsoft.com/office/officeart/2016/7/layout/BasicTimeline"/>
    <dgm:cxn modelId="{BD382814-A760-45DD-9FDF-C751D1E9812B}" type="presParOf" srcId="{06E27B57-47C2-4DD3-A4C6-212140A38AF1}" destId="{C2379143-B063-43B6-AC88-B2C355EA82B1}" srcOrd="3" destOrd="0" presId="urn:microsoft.com/office/officeart/2016/7/layout/BasicTimeline"/>
    <dgm:cxn modelId="{FDEDEB58-9189-40CE-B66B-3B783F1BE5A7}" type="presParOf" srcId="{06E27B57-47C2-4DD3-A4C6-212140A38AF1}" destId="{1A6D253A-6CEC-460E-B125-D37C21339BD0}" srcOrd="4" destOrd="0" presId="urn:microsoft.com/office/officeart/2016/7/layout/BasicTimeline"/>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54298-C39A-4028-966D-0EC85DD6E80D}">
      <dsp:nvSpPr>
        <dsp:cNvPr id="0" name=""/>
        <dsp:cNvSpPr/>
      </dsp:nvSpPr>
      <dsp:spPr>
        <a:xfrm>
          <a:off x="708495" y="404961"/>
          <a:ext cx="1955812" cy="195581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D57C3E9-3759-4063-B7D0-C8DF2C1042DC}">
      <dsp:nvSpPr>
        <dsp:cNvPr id="0" name=""/>
        <dsp:cNvSpPr/>
      </dsp:nvSpPr>
      <dsp:spPr>
        <a:xfrm>
          <a:off x="1125307" y="821773"/>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38C514-F454-4392-938E-E1B28D00D4FF}">
      <dsp:nvSpPr>
        <dsp:cNvPr id="0" name=""/>
        <dsp:cNvSpPr/>
      </dsp:nvSpPr>
      <dsp:spPr>
        <a:xfrm>
          <a:off x="83276"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rtl="0">
            <a:lnSpc>
              <a:spcPct val="100000"/>
            </a:lnSpc>
            <a:spcBef>
              <a:spcPct val="0"/>
            </a:spcBef>
            <a:spcAft>
              <a:spcPct val="35000"/>
            </a:spcAft>
            <a:buNone/>
            <a:defRPr cap="all"/>
          </a:pPr>
          <a:r>
            <a:rPr lang="en-US" sz="2700" b="1" i="0" u="none" strike="noStrike" kern="1200" cap="none" baseline="0" noProof="0">
              <a:latin typeface="Calibri Light"/>
              <a:cs typeface="Calibri Light"/>
            </a:rPr>
            <a:t>THE PROJECT PROBLEM</a:t>
          </a:r>
        </a:p>
      </dsp:txBody>
      <dsp:txXfrm>
        <a:off x="83276" y="2969961"/>
        <a:ext cx="3206250" cy="720000"/>
      </dsp:txXfrm>
    </dsp:sp>
    <dsp:sp modelId="{F0ED8176-9E36-4F7C-ACDC-9C8ED251D2F7}">
      <dsp:nvSpPr>
        <dsp:cNvPr id="0" name=""/>
        <dsp:cNvSpPr/>
      </dsp:nvSpPr>
      <dsp:spPr>
        <a:xfrm>
          <a:off x="4475838" y="404961"/>
          <a:ext cx="1955812" cy="195581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29667C-C22F-48B1-8AF9-2734AE09A76F}">
      <dsp:nvSpPr>
        <dsp:cNvPr id="0" name=""/>
        <dsp:cNvSpPr/>
      </dsp:nvSpPr>
      <dsp:spPr>
        <a:xfrm>
          <a:off x="4892651" y="821773"/>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88F9BE-84CB-4720-A968-5AC6618F892E}">
      <dsp:nvSpPr>
        <dsp:cNvPr id="0" name=""/>
        <dsp:cNvSpPr/>
      </dsp:nvSpPr>
      <dsp:spPr>
        <a:xfrm>
          <a:off x="3850620"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defRPr cap="all"/>
          </a:pPr>
          <a:r>
            <a:rPr lang="en-US" sz="2700" b="1" kern="1200">
              <a:latin typeface="Calibri Light" panose="020F0302020204030204"/>
            </a:rPr>
            <a:t>Implementation</a:t>
          </a:r>
          <a:endParaRPr lang="en-US" sz="2700" b="1" kern="1200"/>
        </a:p>
      </dsp:txBody>
      <dsp:txXfrm>
        <a:off x="3850620" y="2969961"/>
        <a:ext cx="3206250" cy="720000"/>
      </dsp:txXfrm>
    </dsp:sp>
    <dsp:sp modelId="{50628A5B-DBF3-4511-8B6A-815ACD3D17F8}">
      <dsp:nvSpPr>
        <dsp:cNvPr id="0" name=""/>
        <dsp:cNvSpPr/>
      </dsp:nvSpPr>
      <dsp:spPr>
        <a:xfrm>
          <a:off x="8243182" y="404961"/>
          <a:ext cx="1955812" cy="195581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B48EB8-AE62-4061-AA2A-F4EEFFEE98CA}">
      <dsp:nvSpPr>
        <dsp:cNvPr id="0" name=""/>
        <dsp:cNvSpPr/>
      </dsp:nvSpPr>
      <dsp:spPr>
        <a:xfrm>
          <a:off x="8659995" y="821773"/>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223AF20-B8FE-46D7-A94B-70547F1002D1}">
      <dsp:nvSpPr>
        <dsp:cNvPr id="0" name=""/>
        <dsp:cNvSpPr/>
      </dsp:nvSpPr>
      <dsp:spPr>
        <a:xfrm>
          <a:off x="7617963"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defRPr cap="all"/>
          </a:pPr>
          <a:r>
            <a:rPr lang="en-US" sz="2700" b="1" kern="1200">
              <a:latin typeface="Calibri Light" panose="020F0302020204030204"/>
            </a:rPr>
            <a:t>Conclusion</a:t>
          </a:r>
          <a:endParaRPr lang="en-US" sz="2700" b="1" kern="1200"/>
        </a:p>
      </dsp:txBody>
      <dsp:txXfrm>
        <a:off x="7617963" y="2969961"/>
        <a:ext cx="320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EE1D92-5A53-4829-A104-6129962A98F1}">
      <dsp:nvSpPr>
        <dsp:cNvPr id="0" name=""/>
        <dsp:cNvSpPr/>
      </dsp:nvSpPr>
      <dsp:spPr>
        <a:xfrm>
          <a:off x="0" y="2703851"/>
          <a:ext cx="7738029" cy="0"/>
        </a:xfrm>
        <a:prstGeom prst="line">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275A1CC3-85F1-4CF2-B254-F334746F3586}">
      <dsp:nvSpPr>
        <dsp:cNvPr id="0" name=""/>
        <dsp:cNvSpPr/>
      </dsp:nvSpPr>
      <dsp:spPr>
        <a:xfrm>
          <a:off x="215516" y="2903936"/>
          <a:ext cx="3152037" cy="611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b="1" kern="1200" dirty="0">
              <a:latin typeface="Calibri Light" panose="020F0302020204030204"/>
            </a:rPr>
            <a:t>Proposal Stage</a:t>
          </a:r>
          <a:endParaRPr lang="en-US" sz="1400" b="1" kern="1200" dirty="0"/>
        </a:p>
      </dsp:txBody>
      <dsp:txXfrm>
        <a:off x="215516" y="2903936"/>
        <a:ext cx="3152037" cy="611070"/>
      </dsp:txXfrm>
    </dsp:sp>
    <dsp:sp modelId="{0C1100F7-01B9-47B7-A207-4B296AE100E8}">
      <dsp:nvSpPr>
        <dsp:cNvPr id="0" name=""/>
        <dsp:cNvSpPr/>
      </dsp:nvSpPr>
      <dsp:spPr>
        <a:xfrm>
          <a:off x="604" y="725561"/>
          <a:ext cx="3581861" cy="950826"/>
        </a:xfrm>
        <a:prstGeom prst="round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0" kern="1200" dirty="0">
              <a:latin typeface="Calibri Light" panose="020F0302020204030204"/>
            </a:rPr>
            <a:t>Brainstormed ideas individually</a:t>
          </a:r>
          <a:endParaRPr lang="en-US" sz="1200" b="0" kern="1200" dirty="0"/>
        </a:p>
        <a:p>
          <a:pPr marL="0" lvl="0" indent="0" algn="l" defTabSz="533400">
            <a:lnSpc>
              <a:spcPct val="90000"/>
            </a:lnSpc>
            <a:spcBef>
              <a:spcPct val="0"/>
            </a:spcBef>
            <a:spcAft>
              <a:spcPct val="35000"/>
            </a:spcAft>
            <a:buNone/>
          </a:pPr>
          <a:r>
            <a:rPr lang="en-US" sz="1200" b="0" kern="1200" dirty="0">
              <a:latin typeface="Calibri Light" panose="020F0302020204030204"/>
            </a:rPr>
            <a:t>Worked out which ideas were good</a:t>
          </a:r>
          <a:endParaRPr lang="en-US" sz="1200" b="0" kern="1200" dirty="0"/>
        </a:p>
        <a:p>
          <a:pPr marL="0" lvl="0" indent="0" algn="l" defTabSz="533400">
            <a:lnSpc>
              <a:spcPct val="90000"/>
            </a:lnSpc>
            <a:spcBef>
              <a:spcPct val="0"/>
            </a:spcBef>
            <a:spcAft>
              <a:spcPct val="35000"/>
            </a:spcAft>
            <a:buNone/>
          </a:pPr>
          <a:r>
            <a:rPr lang="en-US" sz="1200" b="0" kern="1200" dirty="0">
              <a:latin typeface="Calibri Light" panose="020F0302020204030204"/>
            </a:rPr>
            <a:t>Got the all clear</a:t>
          </a:r>
          <a:endParaRPr lang="en-US" sz="1200" b="0" kern="1200" dirty="0"/>
        </a:p>
      </dsp:txBody>
      <dsp:txXfrm>
        <a:off x="47019" y="771976"/>
        <a:ext cx="3489031" cy="857996"/>
      </dsp:txXfrm>
    </dsp:sp>
    <dsp:sp modelId="{839000C8-0E32-47DD-84B5-0B160A55DC94}">
      <dsp:nvSpPr>
        <dsp:cNvPr id="0" name=""/>
        <dsp:cNvSpPr/>
      </dsp:nvSpPr>
      <dsp:spPr>
        <a:xfrm>
          <a:off x="1791535" y="1676387"/>
          <a:ext cx="0" cy="1027463"/>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08F8A9F-3A09-46D9-8303-D06275F20C4D}">
      <dsp:nvSpPr>
        <dsp:cNvPr id="0" name=""/>
        <dsp:cNvSpPr/>
      </dsp:nvSpPr>
      <dsp:spPr>
        <a:xfrm>
          <a:off x="2292995" y="1892696"/>
          <a:ext cx="3152037" cy="611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b="1" kern="1200" dirty="0"/>
            <a:t>Planning Stage</a:t>
          </a:r>
        </a:p>
      </dsp:txBody>
      <dsp:txXfrm>
        <a:off x="2292995" y="1892696"/>
        <a:ext cx="3152037" cy="611070"/>
      </dsp:txXfrm>
    </dsp:sp>
    <dsp:sp modelId="{E9DBC211-011B-4B80-A1B1-572620C76BC5}">
      <dsp:nvSpPr>
        <dsp:cNvPr id="0" name=""/>
        <dsp:cNvSpPr/>
      </dsp:nvSpPr>
      <dsp:spPr>
        <a:xfrm>
          <a:off x="1750977" y="2663293"/>
          <a:ext cx="81115" cy="81115"/>
        </a:xfrm>
        <a:prstGeom prst="ellips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597C18-9968-4C4C-868E-697951F6C26F}">
      <dsp:nvSpPr>
        <dsp:cNvPr id="0" name=""/>
        <dsp:cNvSpPr/>
      </dsp:nvSpPr>
      <dsp:spPr>
        <a:xfrm>
          <a:off x="2078083" y="3731315"/>
          <a:ext cx="3581861" cy="1210142"/>
        </a:xfrm>
        <a:prstGeom prst="round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Light" panose="020F0302020204030204"/>
            </a:rPr>
            <a:t>Research</a:t>
          </a:r>
          <a:endParaRPr lang="en-US" sz="1200" b="1" kern="1200" dirty="0"/>
        </a:p>
        <a:p>
          <a:pPr marL="0" lvl="0" indent="0" algn="l" defTabSz="533400">
            <a:lnSpc>
              <a:spcPct val="90000"/>
            </a:lnSpc>
            <a:spcBef>
              <a:spcPct val="0"/>
            </a:spcBef>
            <a:spcAft>
              <a:spcPct val="35000"/>
            </a:spcAft>
            <a:buNone/>
          </a:pPr>
          <a:r>
            <a:rPr lang="en-US" sz="1200" kern="1200" dirty="0">
              <a:latin typeface="Calibri Light" panose="020F0302020204030204"/>
            </a:rPr>
            <a:t>Development Plan</a:t>
          </a:r>
          <a:endParaRPr lang="en-US" sz="1200" kern="1200" dirty="0"/>
        </a:p>
        <a:p>
          <a:pPr marL="0" lvl="0" indent="0" algn="l" defTabSz="533400">
            <a:lnSpc>
              <a:spcPct val="90000"/>
            </a:lnSpc>
            <a:spcBef>
              <a:spcPct val="0"/>
            </a:spcBef>
            <a:spcAft>
              <a:spcPct val="35000"/>
            </a:spcAft>
            <a:buNone/>
          </a:pPr>
          <a:r>
            <a:rPr lang="en-US" sz="1200" kern="1200" dirty="0">
              <a:latin typeface="Calibri Light" panose="020F0302020204030204"/>
            </a:rPr>
            <a:t>Papers (Scholars, Web) </a:t>
          </a:r>
        </a:p>
        <a:p>
          <a:pPr marL="0" lvl="0" indent="0" algn="l" defTabSz="533400">
            <a:lnSpc>
              <a:spcPct val="90000"/>
            </a:lnSpc>
            <a:spcBef>
              <a:spcPct val="0"/>
            </a:spcBef>
            <a:spcAft>
              <a:spcPct val="35000"/>
            </a:spcAft>
            <a:buNone/>
          </a:pPr>
          <a:r>
            <a:rPr lang="en-US" sz="1200" kern="1200" dirty="0">
              <a:latin typeface="Calibri Light" panose="020F0302020204030204"/>
            </a:rPr>
            <a:t>OpenCV Documentation </a:t>
          </a:r>
          <a:endParaRPr lang="en-US" sz="1200" kern="1200" dirty="0"/>
        </a:p>
      </dsp:txBody>
      <dsp:txXfrm>
        <a:off x="2137157" y="3790389"/>
        <a:ext cx="3463713" cy="1091994"/>
      </dsp:txXfrm>
    </dsp:sp>
    <dsp:sp modelId="{828C4F0D-C333-4BC3-96D3-EF8E4A8650AD}">
      <dsp:nvSpPr>
        <dsp:cNvPr id="0" name=""/>
        <dsp:cNvSpPr/>
      </dsp:nvSpPr>
      <dsp:spPr>
        <a:xfrm>
          <a:off x="3869014" y="2703851"/>
          <a:ext cx="0" cy="1027463"/>
        </a:xfrm>
        <a:prstGeom prst="line">
          <a:avLst/>
        </a:prstGeom>
        <a:noFill/>
        <a:ln w="6350" cap="flat" cmpd="sng" algn="ctr">
          <a:solidFill>
            <a:schemeClr val="accent5">
              <a:hueOff val="-3379271"/>
              <a:satOff val="-8710"/>
              <a:lumOff val="-5883"/>
              <a:alphaOff val="0"/>
            </a:schemeClr>
          </a:solidFill>
          <a:prstDash val="dash"/>
          <a:miter lim="800000"/>
        </a:ln>
        <a:effectLst/>
      </dsp:spPr>
      <dsp:style>
        <a:lnRef idx="1">
          <a:scrgbClr r="0" g="0" b="0"/>
        </a:lnRef>
        <a:fillRef idx="0">
          <a:scrgbClr r="0" g="0" b="0"/>
        </a:fillRef>
        <a:effectRef idx="0">
          <a:scrgbClr r="0" g="0" b="0"/>
        </a:effectRef>
        <a:fontRef idx="minor"/>
      </dsp:style>
    </dsp:sp>
    <dsp:sp modelId="{4EDBC648-4D67-40FA-BC90-5C7249639164}">
      <dsp:nvSpPr>
        <dsp:cNvPr id="0" name=""/>
        <dsp:cNvSpPr/>
      </dsp:nvSpPr>
      <dsp:spPr>
        <a:xfrm>
          <a:off x="4370475" y="2903936"/>
          <a:ext cx="3152037" cy="611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dirty="0">
              <a:latin typeface="Calibri Light" panose="020F0302020204030204"/>
            </a:rPr>
            <a:t>Implementation</a:t>
          </a:r>
          <a:endParaRPr lang="en-US" sz="1400" kern="1200" dirty="0"/>
        </a:p>
      </dsp:txBody>
      <dsp:txXfrm>
        <a:off x="4370475" y="2903936"/>
        <a:ext cx="3152037" cy="611070"/>
      </dsp:txXfrm>
    </dsp:sp>
    <dsp:sp modelId="{87253FFE-D2EE-4E0A-964C-FA892087D61E}">
      <dsp:nvSpPr>
        <dsp:cNvPr id="0" name=""/>
        <dsp:cNvSpPr/>
      </dsp:nvSpPr>
      <dsp:spPr>
        <a:xfrm>
          <a:off x="3828456" y="2663293"/>
          <a:ext cx="81115" cy="81115"/>
        </a:xfrm>
        <a:prstGeom prst="ellipse">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CB29FC-D193-4486-93D0-F4BC3ACD75E7}">
      <dsp:nvSpPr>
        <dsp:cNvPr id="0" name=""/>
        <dsp:cNvSpPr/>
      </dsp:nvSpPr>
      <dsp:spPr>
        <a:xfrm>
          <a:off x="4155563" y="725561"/>
          <a:ext cx="3581861" cy="950826"/>
        </a:xfrm>
        <a:prstGeom prst="round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rtl="0">
            <a:lnSpc>
              <a:spcPct val="90000"/>
            </a:lnSpc>
            <a:spcBef>
              <a:spcPct val="0"/>
            </a:spcBef>
            <a:spcAft>
              <a:spcPct val="35000"/>
            </a:spcAft>
            <a:buNone/>
          </a:pPr>
          <a:r>
            <a:rPr lang="en-US" sz="1200" b="0" kern="1200" dirty="0"/>
            <a:t>Testing</a:t>
          </a:r>
          <a:r>
            <a:rPr lang="en-US" sz="1200" b="0" kern="1200" dirty="0">
              <a:latin typeface="Calibri Light" panose="020F0302020204030204"/>
            </a:rPr>
            <a:t> (test images etc.)</a:t>
          </a:r>
          <a:endParaRPr lang="en-US" sz="1200" b="0" kern="1200" dirty="0"/>
        </a:p>
        <a:p>
          <a:pPr marL="0" lvl="0" indent="0" algn="l" defTabSz="533400">
            <a:lnSpc>
              <a:spcPct val="90000"/>
            </a:lnSpc>
            <a:spcBef>
              <a:spcPct val="0"/>
            </a:spcBef>
            <a:spcAft>
              <a:spcPct val="35000"/>
            </a:spcAft>
            <a:buNone/>
          </a:pPr>
          <a:r>
            <a:rPr lang="en-US" sz="1200" kern="1200" dirty="0">
              <a:latin typeface="Calibri Light" panose="020F0302020204030204"/>
            </a:rPr>
            <a:t>Development of methods</a:t>
          </a:r>
          <a:endParaRPr lang="en-US" sz="1200" kern="1200" dirty="0"/>
        </a:p>
        <a:p>
          <a:pPr marL="0" lvl="0" indent="0" algn="l" defTabSz="533400">
            <a:lnSpc>
              <a:spcPct val="90000"/>
            </a:lnSpc>
            <a:spcBef>
              <a:spcPct val="0"/>
            </a:spcBef>
            <a:spcAft>
              <a:spcPct val="35000"/>
            </a:spcAft>
            <a:buNone/>
          </a:pPr>
          <a:r>
            <a:rPr lang="en-US" sz="1200" kern="1200" dirty="0"/>
            <a:t>Evaluation and reflection (effective</a:t>
          </a:r>
          <a:r>
            <a:rPr lang="en-US" sz="1200" kern="1200" dirty="0">
              <a:latin typeface="Calibri Light" panose="020F0302020204030204"/>
            </a:rPr>
            <a:t>/daily grind)</a:t>
          </a:r>
          <a:endParaRPr lang="en-US" sz="1200" kern="1200" dirty="0"/>
        </a:p>
      </dsp:txBody>
      <dsp:txXfrm>
        <a:off x="4201978" y="771976"/>
        <a:ext cx="3489031" cy="857996"/>
      </dsp:txXfrm>
    </dsp:sp>
    <dsp:sp modelId="{A01344B2-D56C-49D1-A82F-415FB370AE9D}">
      <dsp:nvSpPr>
        <dsp:cNvPr id="0" name=""/>
        <dsp:cNvSpPr/>
      </dsp:nvSpPr>
      <dsp:spPr>
        <a:xfrm>
          <a:off x="5946493" y="1676387"/>
          <a:ext cx="0" cy="1027463"/>
        </a:xfrm>
        <a:prstGeom prst="line">
          <a:avLst/>
        </a:prstGeom>
        <a:noFill/>
        <a:ln w="6350" cap="flat" cmpd="sng" algn="ctr">
          <a:solidFill>
            <a:schemeClr val="accent5">
              <a:hueOff val="-6758543"/>
              <a:satOff val="-17419"/>
              <a:lumOff val="-11765"/>
              <a:alphaOff val="0"/>
            </a:schemeClr>
          </a:solidFill>
          <a:prstDash val="dash"/>
          <a:miter lim="800000"/>
        </a:ln>
        <a:effectLst/>
      </dsp:spPr>
      <dsp:style>
        <a:lnRef idx="1">
          <a:scrgbClr r="0" g="0" b="0"/>
        </a:lnRef>
        <a:fillRef idx="0">
          <a:scrgbClr r="0" g="0" b="0"/>
        </a:fillRef>
        <a:effectRef idx="0">
          <a:scrgbClr r="0" g="0" b="0"/>
        </a:effectRef>
        <a:fontRef idx="minor"/>
      </dsp:style>
    </dsp:sp>
    <dsp:sp modelId="{C2379143-B063-43B6-AC88-B2C355EA82B1}">
      <dsp:nvSpPr>
        <dsp:cNvPr id="0" name=""/>
        <dsp:cNvSpPr/>
      </dsp:nvSpPr>
      <dsp:spPr>
        <a:xfrm>
          <a:off x="5905936" y="2663293"/>
          <a:ext cx="81115" cy="81115"/>
        </a:xfrm>
        <a:prstGeom prst="ellipse">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36CE1F-149F-4269-9AA5-73EFB2E1D3AF}" type="datetimeFigureOut">
              <a:rPr lang="en-US"/>
              <a:t>11/27/2020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AF711-6E84-4BD1-8273-94D2EA3F5EAE}" type="slidenum">
              <a:rPr lang="en-US"/>
              <a:t>‹#›</a:t>
            </a:fld>
            <a:endParaRPr lang="en-US"/>
          </a:p>
        </p:txBody>
      </p:sp>
    </p:spTree>
    <p:extLst>
      <p:ext uri="{BB962C8B-B14F-4D97-AF65-F5344CB8AC3E}">
        <p14:creationId xmlns:p14="http://schemas.microsoft.com/office/powerpoint/2010/main" val="514098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42D20ED-C4DF-4B0C-ABDC-CDEFC11542DE}" type="slidenum">
              <a:rPr lang="en-US" smtClean="0"/>
              <a:t>2</a:t>
            </a:fld>
            <a:endParaRPr lang="en-US"/>
          </a:p>
        </p:txBody>
      </p:sp>
    </p:spTree>
    <p:extLst>
      <p:ext uri="{BB962C8B-B14F-4D97-AF65-F5344CB8AC3E}">
        <p14:creationId xmlns:p14="http://schemas.microsoft.com/office/powerpoint/2010/main" val="2335130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200"/>
              </a:spcBef>
              <a:spcAft>
                <a:spcPts val="200"/>
              </a:spcAft>
              <a:buFont typeface="Arial"/>
              <a:buChar char="•"/>
            </a:pPr>
            <a:r>
              <a:rPr lang="en-US" b="1"/>
              <a:t>Benefits</a:t>
            </a:r>
            <a:endParaRPr lang="en-US"/>
          </a:p>
          <a:p>
            <a:pPr marL="285750" indent="-285750">
              <a:lnSpc>
                <a:spcPct val="90000"/>
              </a:lnSpc>
              <a:spcBef>
                <a:spcPts val="1200"/>
              </a:spcBef>
              <a:spcAft>
                <a:spcPts val="200"/>
              </a:spcAft>
              <a:buFont typeface="Arial"/>
              <a:buChar char="•"/>
            </a:pPr>
            <a:r>
              <a:rPr lang="en-US"/>
              <a:t>- Solve problems together and broaden your thinking.</a:t>
            </a:r>
            <a:endParaRPr lang="en-US">
              <a:cs typeface="Calibri"/>
            </a:endParaRPr>
          </a:p>
          <a:p>
            <a:pPr marL="285750" indent="-285750">
              <a:lnSpc>
                <a:spcPct val="90000"/>
              </a:lnSpc>
              <a:spcBef>
                <a:spcPts val="1200"/>
              </a:spcBef>
              <a:spcAft>
                <a:spcPts val="200"/>
              </a:spcAft>
              <a:buFont typeface="Arial"/>
              <a:buChar char="•"/>
            </a:pPr>
            <a:r>
              <a:rPr lang="en-US"/>
              <a:t>- Helping each take advantage of their own strengths </a:t>
            </a:r>
            <a:endParaRPr lang="en-US">
              <a:cs typeface="Calibri"/>
            </a:endParaRPr>
          </a:p>
          <a:p>
            <a:pPr marL="285750" indent="-285750">
              <a:lnSpc>
                <a:spcPct val="90000"/>
              </a:lnSpc>
              <a:spcBef>
                <a:spcPts val="1200"/>
              </a:spcBef>
              <a:spcAft>
                <a:spcPts val="200"/>
              </a:spcAft>
              <a:buFont typeface="Arial"/>
              <a:buChar char="•"/>
            </a:pPr>
            <a:r>
              <a:rPr lang="en-US" b="1"/>
              <a:t>Challenges</a:t>
            </a:r>
            <a:endParaRPr lang="en-US"/>
          </a:p>
          <a:p>
            <a:pPr marL="285750" indent="-285750">
              <a:lnSpc>
                <a:spcPct val="90000"/>
              </a:lnSpc>
              <a:spcBef>
                <a:spcPts val="1200"/>
              </a:spcBef>
              <a:spcAft>
                <a:spcPts val="200"/>
              </a:spcAft>
              <a:buFont typeface="Arial"/>
              <a:buChar char="•"/>
            </a:pPr>
            <a:r>
              <a:rPr lang="en-US"/>
              <a:t>- Online communication </a:t>
            </a:r>
          </a:p>
        </p:txBody>
      </p:sp>
      <p:sp>
        <p:nvSpPr>
          <p:cNvPr id="4" name="Slide Number Placeholder 3"/>
          <p:cNvSpPr>
            <a:spLocks noGrp="1"/>
          </p:cNvSpPr>
          <p:nvPr>
            <p:ph type="sldNum" sz="quarter" idx="5"/>
          </p:nvPr>
        </p:nvSpPr>
        <p:spPr/>
        <p:txBody>
          <a:bodyPr/>
          <a:lstStyle/>
          <a:p>
            <a:fld id="{28BAF711-6E84-4BD1-8273-94D2EA3F5EAE}" type="slidenum">
              <a:rPr lang="en-US"/>
              <a:t>10</a:t>
            </a:fld>
            <a:endParaRPr lang="en-US"/>
          </a:p>
        </p:txBody>
      </p:sp>
    </p:spTree>
    <p:extLst>
      <p:ext uri="{BB962C8B-B14F-4D97-AF65-F5344CB8AC3E}">
        <p14:creationId xmlns:p14="http://schemas.microsoft.com/office/powerpoint/2010/main" val="2922295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5F2AACAE-3B1A-44DC-8679-601AE7AB344C}"/>
              </a:ext>
            </a:extLst>
          </p:cNvPr>
          <p:cNvSpPr/>
          <p:nvPr/>
        </p:nvSpPr>
        <p:spPr>
          <a:xfrm>
            <a:off x="3172" y="6400800"/>
            <a:ext cx="12188823" cy="4572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7">
            <a:extLst>
              <a:ext uri="{FF2B5EF4-FFF2-40B4-BE49-F238E27FC236}">
                <a16:creationId xmlns:a16="http://schemas.microsoft.com/office/drawing/2014/main" id="{E13D2774-13A7-4B16-9FD3-AA1F823A4533}"/>
              </a:ext>
            </a:extLst>
          </p:cNvPr>
          <p:cNvSpPr/>
          <p:nvPr/>
        </p:nvSpPr>
        <p:spPr>
          <a:xfrm>
            <a:off x="18" y="6334313"/>
            <a:ext cx="12188823" cy="64008"/>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Title 1">
            <a:extLst>
              <a:ext uri="{FF2B5EF4-FFF2-40B4-BE49-F238E27FC236}">
                <a16:creationId xmlns:a16="http://schemas.microsoft.com/office/drawing/2014/main" id="{E2B87259-50E3-4104-9C5F-B9AA789ECEF9}"/>
              </a:ext>
            </a:extLst>
          </p:cNvPr>
          <p:cNvSpPr txBox="1">
            <a:spLocks noGrp="1"/>
          </p:cNvSpPr>
          <p:nvPr>
            <p:ph type="ctrTitle"/>
          </p:nvPr>
        </p:nvSpPr>
        <p:spPr>
          <a:xfrm>
            <a:off x="1097280" y="758952"/>
            <a:ext cx="10058400" cy="3566160"/>
          </a:xfrm>
        </p:spPr>
        <p:txBody>
          <a:bodyPr/>
          <a:lstStyle>
            <a:lvl1pPr>
              <a:defRPr sz="8000">
                <a:solidFill>
                  <a:srgbClr val="262626"/>
                </a:solidFill>
              </a:defRPr>
            </a:lvl1pPr>
          </a:lstStyle>
          <a:p>
            <a:pPr lvl="0"/>
            <a:r>
              <a:rPr lang="en-US"/>
              <a:t>Click to edit Master title style</a:t>
            </a:r>
          </a:p>
        </p:txBody>
      </p:sp>
      <p:sp>
        <p:nvSpPr>
          <p:cNvPr id="5" name="Subtitle 2">
            <a:extLst>
              <a:ext uri="{FF2B5EF4-FFF2-40B4-BE49-F238E27FC236}">
                <a16:creationId xmlns:a16="http://schemas.microsoft.com/office/drawing/2014/main" id="{9A0FEEC7-481C-4CDF-BAC2-9F9ECF1FBC4E}"/>
              </a:ext>
            </a:extLst>
          </p:cNvPr>
          <p:cNvSpPr txBox="1">
            <a:spLocks noGrp="1"/>
          </p:cNvSpPr>
          <p:nvPr>
            <p:ph type="subTitle" idx="1"/>
          </p:nvPr>
        </p:nvSpPr>
        <p:spPr>
          <a:xfrm>
            <a:off x="1100050" y="4455624"/>
            <a:ext cx="10058400" cy="1143000"/>
          </a:xfrm>
        </p:spPr>
        <p:txBody>
          <a:bodyPr lIns="91440" rIns="91440"/>
          <a:lstStyle>
            <a:lvl1pPr marL="0" indent="0">
              <a:buNone/>
              <a:defRPr sz="2400" cap="all" spc="200">
                <a:solidFill>
                  <a:srgbClr val="637052"/>
                </a:solidFill>
                <a:latin typeface="Calibri Light"/>
              </a:defRPr>
            </a:lvl1pPr>
          </a:lstStyle>
          <a:p>
            <a:pPr lvl="0"/>
            <a:r>
              <a:rPr lang="en-US"/>
              <a:t>Click to edit Master subtitle style</a:t>
            </a:r>
          </a:p>
        </p:txBody>
      </p:sp>
      <p:sp>
        <p:nvSpPr>
          <p:cNvPr id="6" name="Date Placeholder 3">
            <a:extLst>
              <a:ext uri="{FF2B5EF4-FFF2-40B4-BE49-F238E27FC236}">
                <a16:creationId xmlns:a16="http://schemas.microsoft.com/office/drawing/2014/main" id="{36516A61-0ACB-4218-9CD1-1EF03121EC17}"/>
              </a:ext>
            </a:extLst>
          </p:cNvPr>
          <p:cNvSpPr txBox="1">
            <a:spLocks noGrp="1"/>
          </p:cNvSpPr>
          <p:nvPr>
            <p:ph type="dt" sz="half" idx="7"/>
          </p:nvPr>
        </p:nvSpPr>
        <p:spPr/>
        <p:txBody>
          <a:bodyPr/>
          <a:lstStyle>
            <a:lvl1pPr>
              <a:defRPr/>
            </a:lvl1pPr>
          </a:lstStyle>
          <a:p>
            <a:pPr lvl="0"/>
            <a:fld id="{B6DF882F-E567-4FD4-B4BD-6F9A33B393CF}" type="datetime1">
              <a:rPr lang="en-IE"/>
              <a:pPr lvl="0"/>
              <a:t>27/11/2020</a:t>
            </a:fld>
            <a:endParaRPr lang="en-IE"/>
          </a:p>
        </p:txBody>
      </p:sp>
      <p:sp>
        <p:nvSpPr>
          <p:cNvPr id="7" name="Footer Placeholder 4">
            <a:extLst>
              <a:ext uri="{FF2B5EF4-FFF2-40B4-BE49-F238E27FC236}">
                <a16:creationId xmlns:a16="http://schemas.microsoft.com/office/drawing/2014/main" id="{7BEF8D8F-752C-4774-9C62-6B10E8FC2762}"/>
              </a:ext>
            </a:extLst>
          </p:cNvPr>
          <p:cNvSpPr txBox="1">
            <a:spLocks noGrp="1"/>
          </p:cNvSpPr>
          <p:nvPr>
            <p:ph type="ftr" sz="quarter" idx="9"/>
          </p:nvPr>
        </p:nvSpPr>
        <p:spPr/>
        <p:txBody>
          <a:bodyPr/>
          <a:lstStyle>
            <a:lvl1pPr>
              <a:defRPr/>
            </a:lvl1pPr>
          </a:lstStyle>
          <a:p>
            <a:pPr lvl="0"/>
            <a:endParaRPr lang="en-IE"/>
          </a:p>
        </p:txBody>
      </p:sp>
      <p:sp>
        <p:nvSpPr>
          <p:cNvPr id="8" name="Slide Number Placeholder 5">
            <a:extLst>
              <a:ext uri="{FF2B5EF4-FFF2-40B4-BE49-F238E27FC236}">
                <a16:creationId xmlns:a16="http://schemas.microsoft.com/office/drawing/2014/main" id="{794969FF-557A-4D98-B57A-EA6F211686C8}"/>
              </a:ext>
            </a:extLst>
          </p:cNvPr>
          <p:cNvSpPr txBox="1">
            <a:spLocks noGrp="1"/>
          </p:cNvSpPr>
          <p:nvPr>
            <p:ph type="sldNum" sz="quarter" idx="8"/>
          </p:nvPr>
        </p:nvSpPr>
        <p:spPr/>
        <p:txBody>
          <a:bodyPr/>
          <a:lstStyle>
            <a:lvl1pPr>
              <a:defRPr/>
            </a:lvl1pPr>
          </a:lstStyle>
          <a:p>
            <a:pPr lvl="0"/>
            <a:fld id="{8A1ABB3D-8B1A-4BB5-9BFF-DAE86E6C1DCD}" type="slidenum">
              <a:t>‹#›</a:t>
            </a:fld>
            <a:endParaRPr lang="en-IE"/>
          </a:p>
        </p:txBody>
      </p:sp>
      <p:cxnSp>
        <p:nvCxnSpPr>
          <p:cNvPr id="9" name="Straight Connector 8">
            <a:extLst>
              <a:ext uri="{FF2B5EF4-FFF2-40B4-BE49-F238E27FC236}">
                <a16:creationId xmlns:a16="http://schemas.microsoft.com/office/drawing/2014/main" id="{B7DD0767-9E00-4C3D-A6FC-E6FEFEAB83B4}"/>
              </a:ext>
            </a:extLst>
          </p:cNvPr>
          <p:cNvCxnSpPr/>
          <p:nvPr/>
        </p:nvCxnSpPr>
        <p:spPr>
          <a:xfrm>
            <a:off x="1207657" y="4343400"/>
            <a:ext cx="9875520" cy="0"/>
          </a:xfrm>
          <a:prstGeom prst="straightConnector1">
            <a:avLst/>
          </a:prstGeom>
          <a:noFill/>
          <a:ln w="6345" cap="flat">
            <a:solidFill>
              <a:srgbClr val="7F7F7F"/>
            </a:solidFill>
            <a:prstDash val="solid"/>
            <a:miter/>
          </a:ln>
        </p:spPr>
      </p:cxnSp>
    </p:spTree>
    <p:extLst>
      <p:ext uri="{BB962C8B-B14F-4D97-AF65-F5344CB8AC3E}">
        <p14:creationId xmlns:p14="http://schemas.microsoft.com/office/powerpoint/2010/main" val="113724740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F3CBD-50BE-4F68-90EF-24990F77C706}"/>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19BAF05B-E9DD-421F-9F49-C77BEF866D2B}"/>
              </a:ext>
            </a:extLst>
          </p:cNvPr>
          <p:cNvSpPr txBox="1">
            <a:spLocks noGrp="1"/>
          </p:cNvSpPr>
          <p:nvPr>
            <p:ph type="body" orient="vert" idx="1"/>
          </p:nvPr>
        </p:nvSpPr>
        <p:spPr/>
        <p:txBody>
          <a:bodyPr vert="eaVert" lIns="45720" tIns="0" rIns="45720" bIns="0"/>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F05E10-6410-4A88-AB2F-36AFC9E76F94}"/>
              </a:ext>
            </a:extLst>
          </p:cNvPr>
          <p:cNvSpPr txBox="1">
            <a:spLocks noGrp="1"/>
          </p:cNvSpPr>
          <p:nvPr>
            <p:ph type="dt" sz="half" idx="7"/>
          </p:nvPr>
        </p:nvSpPr>
        <p:spPr/>
        <p:txBody>
          <a:bodyPr/>
          <a:lstStyle>
            <a:lvl1pPr>
              <a:defRPr/>
            </a:lvl1pPr>
          </a:lstStyle>
          <a:p>
            <a:pPr lvl="0"/>
            <a:fld id="{949F2BA0-103A-4AF4-9FDC-B2892E75F96D}" type="datetime1">
              <a:rPr lang="en-IE"/>
              <a:pPr lvl="0"/>
              <a:t>27/11/2020</a:t>
            </a:fld>
            <a:endParaRPr lang="en-IE"/>
          </a:p>
        </p:txBody>
      </p:sp>
      <p:sp>
        <p:nvSpPr>
          <p:cNvPr id="5" name="Footer Placeholder 4">
            <a:extLst>
              <a:ext uri="{FF2B5EF4-FFF2-40B4-BE49-F238E27FC236}">
                <a16:creationId xmlns:a16="http://schemas.microsoft.com/office/drawing/2014/main" id="{E503DD0F-91A4-4069-B3C0-C2857EEC88EC}"/>
              </a:ext>
            </a:extLst>
          </p:cNvPr>
          <p:cNvSpPr txBox="1">
            <a:spLocks noGrp="1"/>
          </p:cNvSpPr>
          <p:nvPr>
            <p:ph type="ftr" sz="quarter" idx="9"/>
          </p:nvPr>
        </p:nvSpPr>
        <p:spPr/>
        <p:txBody>
          <a:bodyPr/>
          <a:lstStyle>
            <a:lvl1pPr>
              <a:defRPr/>
            </a:lvl1pPr>
          </a:lstStyle>
          <a:p>
            <a:pPr lvl="0"/>
            <a:endParaRPr lang="en-IE"/>
          </a:p>
        </p:txBody>
      </p:sp>
      <p:sp>
        <p:nvSpPr>
          <p:cNvPr id="6" name="Slide Number Placeholder 5">
            <a:extLst>
              <a:ext uri="{FF2B5EF4-FFF2-40B4-BE49-F238E27FC236}">
                <a16:creationId xmlns:a16="http://schemas.microsoft.com/office/drawing/2014/main" id="{351EE85C-9045-4655-8BCA-10C8D5908F02}"/>
              </a:ext>
            </a:extLst>
          </p:cNvPr>
          <p:cNvSpPr txBox="1">
            <a:spLocks noGrp="1"/>
          </p:cNvSpPr>
          <p:nvPr>
            <p:ph type="sldNum" sz="quarter" idx="8"/>
          </p:nvPr>
        </p:nvSpPr>
        <p:spPr/>
        <p:txBody>
          <a:bodyPr/>
          <a:lstStyle>
            <a:lvl1pPr>
              <a:defRPr/>
            </a:lvl1pPr>
          </a:lstStyle>
          <a:p>
            <a:pPr lvl="0"/>
            <a:fld id="{D126D549-3CD5-497B-AE63-D811D9DD0BCC}" type="slidenum">
              <a:t>‹#›</a:t>
            </a:fld>
            <a:endParaRPr lang="en-IE"/>
          </a:p>
        </p:txBody>
      </p:sp>
    </p:spTree>
    <p:extLst>
      <p:ext uri="{BB962C8B-B14F-4D97-AF65-F5344CB8AC3E}">
        <p14:creationId xmlns:p14="http://schemas.microsoft.com/office/powerpoint/2010/main" val="2314153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DE576DC0-9FB5-4FAC-8D7F-3C8587166763}"/>
              </a:ext>
            </a:extLst>
          </p:cNvPr>
          <p:cNvSpPr/>
          <p:nvPr/>
        </p:nvSpPr>
        <p:spPr>
          <a:xfrm>
            <a:off x="3172" y="6400800"/>
            <a:ext cx="12188823" cy="4572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7">
            <a:extLst>
              <a:ext uri="{FF2B5EF4-FFF2-40B4-BE49-F238E27FC236}">
                <a16:creationId xmlns:a16="http://schemas.microsoft.com/office/drawing/2014/main" id="{8F5F1F26-48D1-4DFD-9F5E-FE0D63B9949E}"/>
              </a:ext>
            </a:extLst>
          </p:cNvPr>
          <p:cNvSpPr/>
          <p:nvPr/>
        </p:nvSpPr>
        <p:spPr>
          <a:xfrm>
            <a:off x="18" y="6334313"/>
            <a:ext cx="12188823" cy="64008"/>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Vertical Title 1">
            <a:extLst>
              <a:ext uri="{FF2B5EF4-FFF2-40B4-BE49-F238E27FC236}">
                <a16:creationId xmlns:a16="http://schemas.microsoft.com/office/drawing/2014/main" id="{F036DA8B-538D-490D-8DE3-4AA57E9AE3B4}"/>
              </a:ext>
            </a:extLst>
          </p:cNvPr>
          <p:cNvSpPr txBox="1">
            <a:spLocks noGrp="1"/>
          </p:cNvSpPr>
          <p:nvPr>
            <p:ph type="title" orient="vert"/>
          </p:nvPr>
        </p:nvSpPr>
        <p:spPr>
          <a:xfrm>
            <a:off x="8724903" y="414780"/>
            <a:ext cx="2628899" cy="5757419"/>
          </a:xfrm>
        </p:spPr>
        <p:txBody>
          <a:bodyPr vert="eaVert"/>
          <a:lstStyle>
            <a:lvl1pPr>
              <a:defRPr/>
            </a:lvl1pPr>
          </a:lstStyle>
          <a:p>
            <a:pPr lvl="0"/>
            <a:r>
              <a:rPr lang="en-US"/>
              <a:t>Click to edit Master title style</a:t>
            </a:r>
          </a:p>
        </p:txBody>
      </p:sp>
      <p:sp>
        <p:nvSpPr>
          <p:cNvPr id="5" name="Vertical Text Placeholder 2">
            <a:extLst>
              <a:ext uri="{FF2B5EF4-FFF2-40B4-BE49-F238E27FC236}">
                <a16:creationId xmlns:a16="http://schemas.microsoft.com/office/drawing/2014/main" id="{EB011FD4-55C5-4E60-9195-F3623025DC48}"/>
              </a:ext>
            </a:extLst>
          </p:cNvPr>
          <p:cNvSpPr txBox="1">
            <a:spLocks noGrp="1"/>
          </p:cNvSpPr>
          <p:nvPr>
            <p:ph type="body" orient="vert" idx="1"/>
          </p:nvPr>
        </p:nvSpPr>
        <p:spPr>
          <a:xfrm>
            <a:off x="838203" y="414780"/>
            <a:ext cx="7734296" cy="5757419"/>
          </a:xfrm>
        </p:spPr>
        <p:txBody>
          <a:bodyPr vert="eaVert" lIns="45720" tIns="0" rIns="45720" bIns="0"/>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AC3D5B9F-E120-4DCB-915D-62AA0C386E51}"/>
              </a:ext>
            </a:extLst>
          </p:cNvPr>
          <p:cNvSpPr txBox="1">
            <a:spLocks noGrp="1"/>
          </p:cNvSpPr>
          <p:nvPr>
            <p:ph type="dt" sz="half" idx="7"/>
          </p:nvPr>
        </p:nvSpPr>
        <p:spPr/>
        <p:txBody>
          <a:bodyPr/>
          <a:lstStyle>
            <a:lvl1pPr>
              <a:defRPr/>
            </a:lvl1pPr>
          </a:lstStyle>
          <a:p>
            <a:pPr lvl="0"/>
            <a:fld id="{9D9AD63D-E76D-417F-9518-1D474F11AC53}" type="datetime1">
              <a:rPr lang="en-IE"/>
              <a:pPr lvl="0"/>
              <a:t>27/11/2020</a:t>
            </a:fld>
            <a:endParaRPr lang="en-IE"/>
          </a:p>
        </p:txBody>
      </p:sp>
      <p:sp>
        <p:nvSpPr>
          <p:cNvPr id="7" name="Footer Placeholder 4">
            <a:extLst>
              <a:ext uri="{FF2B5EF4-FFF2-40B4-BE49-F238E27FC236}">
                <a16:creationId xmlns:a16="http://schemas.microsoft.com/office/drawing/2014/main" id="{05C42FE9-BA39-4195-9650-A20AB1C1DA0A}"/>
              </a:ext>
            </a:extLst>
          </p:cNvPr>
          <p:cNvSpPr txBox="1">
            <a:spLocks noGrp="1"/>
          </p:cNvSpPr>
          <p:nvPr>
            <p:ph type="ftr" sz="quarter" idx="9"/>
          </p:nvPr>
        </p:nvSpPr>
        <p:spPr/>
        <p:txBody>
          <a:bodyPr/>
          <a:lstStyle>
            <a:lvl1pPr>
              <a:defRPr/>
            </a:lvl1pPr>
          </a:lstStyle>
          <a:p>
            <a:pPr lvl="0"/>
            <a:endParaRPr lang="en-IE"/>
          </a:p>
        </p:txBody>
      </p:sp>
      <p:sp>
        <p:nvSpPr>
          <p:cNvPr id="8" name="Slide Number Placeholder 5">
            <a:extLst>
              <a:ext uri="{FF2B5EF4-FFF2-40B4-BE49-F238E27FC236}">
                <a16:creationId xmlns:a16="http://schemas.microsoft.com/office/drawing/2014/main" id="{EE0C9A3C-486A-46C1-B4E3-244625BCB246}"/>
              </a:ext>
            </a:extLst>
          </p:cNvPr>
          <p:cNvSpPr txBox="1">
            <a:spLocks noGrp="1"/>
          </p:cNvSpPr>
          <p:nvPr>
            <p:ph type="sldNum" sz="quarter" idx="8"/>
          </p:nvPr>
        </p:nvSpPr>
        <p:spPr/>
        <p:txBody>
          <a:bodyPr/>
          <a:lstStyle>
            <a:lvl1pPr>
              <a:defRPr/>
            </a:lvl1pPr>
          </a:lstStyle>
          <a:p>
            <a:pPr lvl="0"/>
            <a:fld id="{6854AA6A-8B02-478C-9475-B50AE011F0CE}" type="slidenum">
              <a:t>‹#›</a:t>
            </a:fld>
            <a:endParaRPr lang="en-IE"/>
          </a:p>
        </p:txBody>
      </p:sp>
    </p:spTree>
    <p:extLst>
      <p:ext uri="{BB962C8B-B14F-4D97-AF65-F5344CB8AC3E}">
        <p14:creationId xmlns:p14="http://schemas.microsoft.com/office/powerpoint/2010/main" val="988329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7F791-E0CB-4794-87D0-D344480270D2}"/>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3C914A84-5273-43EE-9633-ACB021E99638}"/>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CC0564-7893-4142-87B9-D89590F113B4}"/>
              </a:ext>
            </a:extLst>
          </p:cNvPr>
          <p:cNvSpPr txBox="1">
            <a:spLocks noGrp="1"/>
          </p:cNvSpPr>
          <p:nvPr>
            <p:ph type="dt" sz="half" idx="7"/>
          </p:nvPr>
        </p:nvSpPr>
        <p:spPr/>
        <p:txBody>
          <a:bodyPr/>
          <a:lstStyle>
            <a:lvl1pPr>
              <a:defRPr/>
            </a:lvl1pPr>
          </a:lstStyle>
          <a:p>
            <a:pPr lvl="0"/>
            <a:fld id="{F7F4B4CA-6081-4F7E-AA5D-ADD28203CC9C}" type="datetime1">
              <a:rPr lang="en-IE"/>
              <a:pPr lvl="0"/>
              <a:t>27/11/2020</a:t>
            </a:fld>
            <a:endParaRPr lang="en-IE"/>
          </a:p>
        </p:txBody>
      </p:sp>
      <p:sp>
        <p:nvSpPr>
          <p:cNvPr id="5" name="Footer Placeholder 4">
            <a:extLst>
              <a:ext uri="{FF2B5EF4-FFF2-40B4-BE49-F238E27FC236}">
                <a16:creationId xmlns:a16="http://schemas.microsoft.com/office/drawing/2014/main" id="{C7D724F0-4740-41CE-95CA-7437040FDF40}"/>
              </a:ext>
            </a:extLst>
          </p:cNvPr>
          <p:cNvSpPr txBox="1">
            <a:spLocks noGrp="1"/>
          </p:cNvSpPr>
          <p:nvPr>
            <p:ph type="ftr" sz="quarter" idx="9"/>
          </p:nvPr>
        </p:nvSpPr>
        <p:spPr/>
        <p:txBody>
          <a:bodyPr/>
          <a:lstStyle>
            <a:lvl1pPr>
              <a:defRPr/>
            </a:lvl1pPr>
          </a:lstStyle>
          <a:p>
            <a:pPr lvl="0"/>
            <a:endParaRPr lang="en-IE"/>
          </a:p>
        </p:txBody>
      </p:sp>
      <p:sp>
        <p:nvSpPr>
          <p:cNvPr id="6" name="Slide Number Placeholder 5">
            <a:extLst>
              <a:ext uri="{FF2B5EF4-FFF2-40B4-BE49-F238E27FC236}">
                <a16:creationId xmlns:a16="http://schemas.microsoft.com/office/drawing/2014/main" id="{C8966773-957D-455E-BB1D-F73D83333226}"/>
              </a:ext>
            </a:extLst>
          </p:cNvPr>
          <p:cNvSpPr txBox="1">
            <a:spLocks noGrp="1"/>
          </p:cNvSpPr>
          <p:nvPr>
            <p:ph type="sldNum" sz="quarter" idx="8"/>
          </p:nvPr>
        </p:nvSpPr>
        <p:spPr/>
        <p:txBody>
          <a:bodyPr/>
          <a:lstStyle>
            <a:lvl1pPr>
              <a:defRPr/>
            </a:lvl1pPr>
          </a:lstStyle>
          <a:p>
            <a:pPr lvl="0"/>
            <a:fld id="{CBD584E6-BEA4-4FD0-90B6-2CC52CE5D5C1}" type="slidenum">
              <a:t>‹#›</a:t>
            </a:fld>
            <a:endParaRPr lang="en-IE"/>
          </a:p>
        </p:txBody>
      </p:sp>
    </p:spTree>
    <p:extLst>
      <p:ext uri="{BB962C8B-B14F-4D97-AF65-F5344CB8AC3E}">
        <p14:creationId xmlns:p14="http://schemas.microsoft.com/office/powerpoint/2010/main" val="384820063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rgbClr val="FFFFFF"/>
        </a:solidFill>
        <a:effectLst/>
      </p:bgPr>
    </p:bg>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2566F128-D03A-45EE-91CF-23E481AA57B4}"/>
              </a:ext>
            </a:extLst>
          </p:cNvPr>
          <p:cNvSpPr/>
          <p:nvPr/>
        </p:nvSpPr>
        <p:spPr>
          <a:xfrm>
            <a:off x="3172" y="6400800"/>
            <a:ext cx="12188823" cy="4572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7">
            <a:extLst>
              <a:ext uri="{FF2B5EF4-FFF2-40B4-BE49-F238E27FC236}">
                <a16:creationId xmlns:a16="http://schemas.microsoft.com/office/drawing/2014/main" id="{66137DB3-3DC8-4583-B068-37902F43FB83}"/>
              </a:ext>
            </a:extLst>
          </p:cNvPr>
          <p:cNvSpPr/>
          <p:nvPr/>
        </p:nvSpPr>
        <p:spPr>
          <a:xfrm>
            <a:off x="18" y="6334313"/>
            <a:ext cx="12188823" cy="64008"/>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Title 1">
            <a:extLst>
              <a:ext uri="{FF2B5EF4-FFF2-40B4-BE49-F238E27FC236}">
                <a16:creationId xmlns:a16="http://schemas.microsoft.com/office/drawing/2014/main" id="{3B902113-BDF0-4B4E-9CB7-A2B67DE72F12}"/>
              </a:ext>
            </a:extLst>
          </p:cNvPr>
          <p:cNvSpPr txBox="1">
            <a:spLocks noGrp="1"/>
          </p:cNvSpPr>
          <p:nvPr>
            <p:ph type="title"/>
          </p:nvPr>
        </p:nvSpPr>
        <p:spPr>
          <a:xfrm>
            <a:off x="1097280" y="758952"/>
            <a:ext cx="10058400" cy="3566160"/>
          </a:xfrm>
        </p:spPr>
        <p:txBody>
          <a:bodyPr/>
          <a:lstStyle>
            <a:lvl1pPr>
              <a:defRPr sz="8000">
                <a:solidFill>
                  <a:srgbClr val="262626"/>
                </a:solidFill>
              </a:defRPr>
            </a:lvl1pPr>
          </a:lstStyle>
          <a:p>
            <a:pPr lvl="0"/>
            <a:r>
              <a:rPr lang="en-US"/>
              <a:t>Click to edit Master title style</a:t>
            </a:r>
          </a:p>
        </p:txBody>
      </p:sp>
      <p:sp>
        <p:nvSpPr>
          <p:cNvPr id="5" name="Text Placeholder 2">
            <a:extLst>
              <a:ext uri="{FF2B5EF4-FFF2-40B4-BE49-F238E27FC236}">
                <a16:creationId xmlns:a16="http://schemas.microsoft.com/office/drawing/2014/main" id="{AFC2F3E6-4BD0-4A4C-AB59-05F3B2B39E4B}"/>
              </a:ext>
            </a:extLst>
          </p:cNvPr>
          <p:cNvSpPr txBox="1">
            <a:spLocks noGrp="1"/>
          </p:cNvSpPr>
          <p:nvPr>
            <p:ph type="body" idx="1"/>
          </p:nvPr>
        </p:nvSpPr>
        <p:spPr>
          <a:xfrm>
            <a:off x="1097280" y="4453128"/>
            <a:ext cx="10058400" cy="1143000"/>
          </a:xfrm>
        </p:spPr>
        <p:txBody>
          <a:bodyPr lIns="91440" rIns="91440"/>
          <a:lstStyle>
            <a:lvl1pPr marL="0" indent="0">
              <a:buNone/>
              <a:defRPr sz="2400" cap="all" spc="200">
                <a:solidFill>
                  <a:srgbClr val="637052"/>
                </a:solidFill>
                <a:latin typeface="Calibri Light"/>
              </a:defRPr>
            </a:lvl1pPr>
          </a:lstStyle>
          <a:p>
            <a:pPr lvl="0"/>
            <a:r>
              <a:rPr lang="en-US"/>
              <a:t>Click to edit Master text styles</a:t>
            </a:r>
          </a:p>
        </p:txBody>
      </p:sp>
      <p:sp>
        <p:nvSpPr>
          <p:cNvPr id="6" name="Date Placeholder 3">
            <a:extLst>
              <a:ext uri="{FF2B5EF4-FFF2-40B4-BE49-F238E27FC236}">
                <a16:creationId xmlns:a16="http://schemas.microsoft.com/office/drawing/2014/main" id="{ADE6BD6C-4481-44EC-B61D-239DF2FED5E1}"/>
              </a:ext>
            </a:extLst>
          </p:cNvPr>
          <p:cNvSpPr txBox="1">
            <a:spLocks noGrp="1"/>
          </p:cNvSpPr>
          <p:nvPr>
            <p:ph type="dt" sz="half" idx="7"/>
          </p:nvPr>
        </p:nvSpPr>
        <p:spPr/>
        <p:txBody>
          <a:bodyPr/>
          <a:lstStyle>
            <a:lvl1pPr>
              <a:defRPr/>
            </a:lvl1pPr>
          </a:lstStyle>
          <a:p>
            <a:pPr lvl="0"/>
            <a:fld id="{7230947B-9431-4DF2-9C87-01D9FE54BE38}" type="datetime1">
              <a:rPr lang="en-IE"/>
              <a:pPr lvl="0"/>
              <a:t>27/11/2020</a:t>
            </a:fld>
            <a:endParaRPr lang="en-IE"/>
          </a:p>
        </p:txBody>
      </p:sp>
      <p:sp>
        <p:nvSpPr>
          <p:cNvPr id="7" name="Footer Placeholder 4">
            <a:extLst>
              <a:ext uri="{FF2B5EF4-FFF2-40B4-BE49-F238E27FC236}">
                <a16:creationId xmlns:a16="http://schemas.microsoft.com/office/drawing/2014/main" id="{B9CCBDB7-FA41-493C-AFBE-F844DC1D0B74}"/>
              </a:ext>
            </a:extLst>
          </p:cNvPr>
          <p:cNvSpPr txBox="1">
            <a:spLocks noGrp="1"/>
          </p:cNvSpPr>
          <p:nvPr>
            <p:ph type="ftr" sz="quarter" idx="9"/>
          </p:nvPr>
        </p:nvSpPr>
        <p:spPr/>
        <p:txBody>
          <a:bodyPr/>
          <a:lstStyle>
            <a:lvl1pPr>
              <a:defRPr/>
            </a:lvl1pPr>
          </a:lstStyle>
          <a:p>
            <a:pPr lvl="0"/>
            <a:endParaRPr lang="en-IE"/>
          </a:p>
        </p:txBody>
      </p:sp>
      <p:sp>
        <p:nvSpPr>
          <p:cNvPr id="8" name="Slide Number Placeholder 5">
            <a:extLst>
              <a:ext uri="{FF2B5EF4-FFF2-40B4-BE49-F238E27FC236}">
                <a16:creationId xmlns:a16="http://schemas.microsoft.com/office/drawing/2014/main" id="{8501DC2A-16EE-41D0-A0C3-79111E954380}"/>
              </a:ext>
            </a:extLst>
          </p:cNvPr>
          <p:cNvSpPr txBox="1">
            <a:spLocks noGrp="1"/>
          </p:cNvSpPr>
          <p:nvPr>
            <p:ph type="sldNum" sz="quarter" idx="8"/>
          </p:nvPr>
        </p:nvSpPr>
        <p:spPr/>
        <p:txBody>
          <a:bodyPr/>
          <a:lstStyle>
            <a:lvl1pPr>
              <a:defRPr/>
            </a:lvl1pPr>
          </a:lstStyle>
          <a:p>
            <a:pPr lvl="0"/>
            <a:fld id="{2BCAEE26-F16F-4C59-A003-F07D04D6B5AF}" type="slidenum">
              <a:t>‹#›</a:t>
            </a:fld>
            <a:endParaRPr lang="en-IE"/>
          </a:p>
        </p:txBody>
      </p:sp>
      <p:cxnSp>
        <p:nvCxnSpPr>
          <p:cNvPr id="9" name="Straight Connector 8">
            <a:extLst>
              <a:ext uri="{FF2B5EF4-FFF2-40B4-BE49-F238E27FC236}">
                <a16:creationId xmlns:a16="http://schemas.microsoft.com/office/drawing/2014/main" id="{34EE2408-3E11-43BB-8A3D-D96EC3D4E66F}"/>
              </a:ext>
            </a:extLst>
          </p:cNvPr>
          <p:cNvCxnSpPr/>
          <p:nvPr/>
        </p:nvCxnSpPr>
        <p:spPr>
          <a:xfrm>
            <a:off x="1207657" y="4343400"/>
            <a:ext cx="9875520" cy="0"/>
          </a:xfrm>
          <a:prstGeom prst="straightConnector1">
            <a:avLst/>
          </a:prstGeom>
          <a:noFill/>
          <a:ln w="6345" cap="flat">
            <a:solidFill>
              <a:srgbClr val="7F7F7F"/>
            </a:solidFill>
            <a:prstDash val="solid"/>
            <a:miter/>
          </a:ln>
        </p:spPr>
      </p:cxnSp>
    </p:spTree>
    <p:extLst>
      <p:ext uri="{BB962C8B-B14F-4D97-AF65-F5344CB8AC3E}">
        <p14:creationId xmlns:p14="http://schemas.microsoft.com/office/powerpoint/2010/main" val="1410147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FB670655-4F1E-4DF6-AC66-27311EC442BD}"/>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402DDD07-212A-481B-883D-0D9DA0094301}"/>
              </a:ext>
            </a:extLst>
          </p:cNvPr>
          <p:cNvSpPr txBox="1">
            <a:spLocks noGrp="1"/>
          </p:cNvSpPr>
          <p:nvPr>
            <p:ph idx="1"/>
          </p:nvPr>
        </p:nvSpPr>
        <p:spPr>
          <a:xfrm>
            <a:off x="1097280" y="1845734"/>
            <a:ext cx="4937760" cy="402336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5A214B-806E-4C74-87C7-1C6030914306}"/>
              </a:ext>
            </a:extLst>
          </p:cNvPr>
          <p:cNvSpPr txBox="1">
            <a:spLocks noGrp="1"/>
          </p:cNvSpPr>
          <p:nvPr>
            <p:ph idx="2"/>
          </p:nvPr>
        </p:nvSpPr>
        <p:spPr>
          <a:xfrm>
            <a:off x="6217920" y="1845734"/>
            <a:ext cx="4937760" cy="402336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BD474F-993A-474F-BF87-3939557E5C61}"/>
              </a:ext>
            </a:extLst>
          </p:cNvPr>
          <p:cNvSpPr txBox="1">
            <a:spLocks noGrp="1"/>
          </p:cNvSpPr>
          <p:nvPr>
            <p:ph type="dt" sz="half" idx="7"/>
          </p:nvPr>
        </p:nvSpPr>
        <p:spPr/>
        <p:txBody>
          <a:bodyPr/>
          <a:lstStyle>
            <a:lvl1pPr>
              <a:defRPr/>
            </a:lvl1pPr>
          </a:lstStyle>
          <a:p>
            <a:pPr lvl="0"/>
            <a:fld id="{E81058C9-B5DF-4EF7-9E49-411240FBAFDB}" type="datetime1">
              <a:rPr lang="en-IE"/>
              <a:pPr lvl="0"/>
              <a:t>27/11/2020</a:t>
            </a:fld>
            <a:endParaRPr lang="en-IE"/>
          </a:p>
        </p:txBody>
      </p:sp>
      <p:sp>
        <p:nvSpPr>
          <p:cNvPr id="6" name="Footer Placeholder 5">
            <a:extLst>
              <a:ext uri="{FF2B5EF4-FFF2-40B4-BE49-F238E27FC236}">
                <a16:creationId xmlns:a16="http://schemas.microsoft.com/office/drawing/2014/main" id="{259175E8-79A3-4008-B38A-7F782AC19A94}"/>
              </a:ext>
            </a:extLst>
          </p:cNvPr>
          <p:cNvSpPr txBox="1">
            <a:spLocks noGrp="1"/>
          </p:cNvSpPr>
          <p:nvPr>
            <p:ph type="ftr" sz="quarter" idx="9"/>
          </p:nvPr>
        </p:nvSpPr>
        <p:spPr/>
        <p:txBody>
          <a:bodyPr/>
          <a:lstStyle>
            <a:lvl1pPr>
              <a:defRPr/>
            </a:lvl1pPr>
          </a:lstStyle>
          <a:p>
            <a:pPr lvl="0"/>
            <a:endParaRPr lang="en-IE"/>
          </a:p>
        </p:txBody>
      </p:sp>
      <p:sp>
        <p:nvSpPr>
          <p:cNvPr id="7" name="Slide Number Placeholder 6">
            <a:extLst>
              <a:ext uri="{FF2B5EF4-FFF2-40B4-BE49-F238E27FC236}">
                <a16:creationId xmlns:a16="http://schemas.microsoft.com/office/drawing/2014/main" id="{89188153-9E2F-4C43-A870-159B8BD58628}"/>
              </a:ext>
            </a:extLst>
          </p:cNvPr>
          <p:cNvSpPr txBox="1">
            <a:spLocks noGrp="1"/>
          </p:cNvSpPr>
          <p:nvPr>
            <p:ph type="sldNum" sz="quarter" idx="8"/>
          </p:nvPr>
        </p:nvSpPr>
        <p:spPr/>
        <p:txBody>
          <a:bodyPr/>
          <a:lstStyle>
            <a:lvl1pPr>
              <a:defRPr/>
            </a:lvl1pPr>
          </a:lstStyle>
          <a:p>
            <a:pPr lvl="0"/>
            <a:fld id="{59FE627A-9410-405A-8A14-03CF19917EA9}" type="slidenum">
              <a:t>‹#›</a:t>
            </a:fld>
            <a:endParaRPr lang="en-IE"/>
          </a:p>
        </p:txBody>
      </p:sp>
    </p:spTree>
    <p:extLst>
      <p:ext uri="{BB962C8B-B14F-4D97-AF65-F5344CB8AC3E}">
        <p14:creationId xmlns:p14="http://schemas.microsoft.com/office/powerpoint/2010/main" val="1798307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9">
            <a:extLst>
              <a:ext uri="{FF2B5EF4-FFF2-40B4-BE49-F238E27FC236}">
                <a16:creationId xmlns:a16="http://schemas.microsoft.com/office/drawing/2014/main" id="{2FF8CC7D-B741-4C81-81AA-4D7A600E08AC}"/>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B1714EDA-DD88-49E5-A4EF-71CAB36534A5}"/>
              </a:ext>
            </a:extLst>
          </p:cNvPr>
          <p:cNvSpPr txBox="1">
            <a:spLocks noGrp="1"/>
          </p:cNvSpPr>
          <p:nvPr>
            <p:ph type="body" idx="1"/>
          </p:nvPr>
        </p:nvSpPr>
        <p:spPr>
          <a:xfrm>
            <a:off x="1097280" y="1846054"/>
            <a:ext cx="4937760" cy="736284"/>
          </a:xfrm>
        </p:spPr>
        <p:txBody>
          <a:bodyPr lIns="91440" rIns="91440" anchor="ctr"/>
          <a:lstStyle>
            <a:lvl1pPr marL="0" indent="0">
              <a:buNone/>
              <a:defRPr cap="all">
                <a:solidFill>
                  <a:srgbClr val="637052"/>
                </a:solidFill>
              </a:defRPr>
            </a:lvl1pPr>
          </a:lstStyle>
          <a:p>
            <a:pPr lvl="0"/>
            <a:r>
              <a:rPr lang="en-US"/>
              <a:t>Click to edit Master text styles</a:t>
            </a:r>
          </a:p>
        </p:txBody>
      </p:sp>
      <p:sp>
        <p:nvSpPr>
          <p:cNvPr id="4" name="Content Placeholder 3">
            <a:extLst>
              <a:ext uri="{FF2B5EF4-FFF2-40B4-BE49-F238E27FC236}">
                <a16:creationId xmlns:a16="http://schemas.microsoft.com/office/drawing/2014/main" id="{9CF5F1F3-FB46-4129-A2BF-37E515C12507}"/>
              </a:ext>
            </a:extLst>
          </p:cNvPr>
          <p:cNvSpPr txBox="1">
            <a:spLocks noGrp="1"/>
          </p:cNvSpPr>
          <p:nvPr>
            <p:ph idx="2"/>
          </p:nvPr>
        </p:nvSpPr>
        <p:spPr>
          <a:xfrm>
            <a:off x="1097280" y="2582329"/>
            <a:ext cx="4937760" cy="3378195"/>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DD851C-3680-40C7-97C6-CC6A4547A016}"/>
              </a:ext>
            </a:extLst>
          </p:cNvPr>
          <p:cNvSpPr txBox="1">
            <a:spLocks noGrp="1"/>
          </p:cNvSpPr>
          <p:nvPr>
            <p:ph type="body" idx="3"/>
          </p:nvPr>
        </p:nvSpPr>
        <p:spPr>
          <a:xfrm>
            <a:off x="6217920" y="1846054"/>
            <a:ext cx="4937760" cy="736284"/>
          </a:xfrm>
        </p:spPr>
        <p:txBody>
          <a:bodyPr lIns="91440" rIns="91440" anchor="ctr"/>
          <a:lstStyle>
            <a:lvl1pPr marL="0" indent="0">
              <a:buNone/>
              <a:defRPr cap="all">
                <a:solidFill>
                  <a:srgbClr val="637052"/>
                </a:solid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10B1FB80-C3B8-49C8-9CF6-E1ADDCD4DFE5}"/>
              </a:ext>
            </a:extLst>
          </p:cNvPr>
          <p:cNvSpPr txBox="1">
            <a:spLocks noGrp="1"/>
          </p:cNvSpPr>
          <p:nvPr>
            <p:ph idx="4"/>
          </p:nvPr>
        </p:nvSpPr>
        <p:spPr>
          <a:xfrm>
            <a:off x="6217920" y="2582329"/>
            <a:ext cx="4937760" cy="3378195"/>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2007FF-E4E7-4E63-9440-6BF0C271CF4D}"/>
              </a:ext>
            </a:extLst>
          </p:cNvPr>
          <p:cNvSpPr txBox="1">
            <a:spLocks noGrp="1"/>
          </p:cNvSpPr>
          <p:nvPr>
            <p:ph type="dt" sz="half" idx="7"/>
          </p:nvPr>
        </p:nvSpPr>
        <p:spPr/>
        <p:txBody>
          <a:bodyPr/>
          <a:lstStyle>
            <a:lvl1pPr>
              <a:defRPr/>
            </a:lvl1pPr>
          </a:lstStyle>
          <a:p>
            <a:pPr lvl="0"/>
            <a:fld id="{D1D400A7-ECC8-463F-889F-125BA0A3C063}" type="datetime1">
              <a:rPr lang="en-IE"/>
              <a:pPr lvl="0"/>
              <a:t>27/11/2020</a:t>
            </a:fld>
            <a:endParaRPr lang="en-IE"/>
          </a:p>
        </p:txBody>
      </p:sp>
      <p:sp>
        <p:nvSpPr>
          <p:cNvPr id="8" name="Footer Placeholder 7">
            <a:extLst>
              <a:ext uri="{FF2B5EF4-FFF2-40B4-BE49-F238E27FC236}">
                <a16:creationId xmlns:a16="http://schemas.microsoft.com/office/drawing/2014/main" id="{CDC60B07-6BC3-409B-B25E-050B465E4E7A}"/>
              </a:ext>
            </a:extLst>
          </p:cNvPr>
          <p:cNvSpPr txBox="1">
            <a:spLocks noGrp="1"/>
          </p:cNvSpPr>
          <p:nvPr>
            <p:ph type="ftr" sz="quarter" idx="9"/>
          </p:nvPr>
        </p:nvSpPr>
        <p:spPr/>
        <p:txBody>
          <a:bodyPr/>
          <a:lstStyle>
            <a:lvl1pPr>
              <a:defRPr/>
            </a:lvl1pPr>
          </a:lstStyle>
          <a:p>
            <a:pPr lvl="0"/>
            <a:endParaRPr lang="en-IE"/>
          </a:p>
        </p:txBody>
      </p:sp>
      <p:sp>
        <p:nvSpPr>
          <p:cNvPr id="9" name="Slide Number Placeholder 8">
            <a:extLst>
              <a:ext uri="{FF2B5EF4-FFF2-40B4-BE49-F238E27FC236}">
                <a16:creationId xmlns:a16="http://schemas.microsoft.com/office/drawing/2014/main" id="{8B3D1464-B149-4A0A-9C96-64F981A0CCEB}"/>
              </a:ext>
            </a:extLst>
          </p:cNvPr>
          <p:cNvSpPr txBox="1">
            <a:spLocks noGrp="1"/>
          </p:cNvSpPr>
          <p:nvPr>
            <p:ph type="sldNum" sz="quarter" idx="8"/>
          </p:nvPr>
        </p:nvSpPr>
        <p:spPr/>
        <p:txBody>
          <a:bodyPr/>
          <a:lstStyle>
            <a:lvl1pPr>
              <a:defRPr/>
            </a:lvl1pPr>
          </a:lstStyle>
          <a:p>
            <a:pPr lvl="0"/>
            <a:fld id="{A71556F9-60DC-4303-8A4D-080576A6EDDA}" type="slidenum">
              <a:t>‹#›</a:t>
            </a:fld>
            <a:endParaRPr lang="en-IE"/>
          </a:p>
        </p:txBody>
      </p:sp>
    </p:spTree>
    <p:extLst>
      <p:ext uri="{BB962C8B-B14F-4D97-AF65-F5344CB8AC3E}">
        <p14:creationId xmlns:p14="http://schemas.microsoft.com/office/powerpoint/2010/main" val="4292601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2519-82F8-4F6E-A074-C9CE87342245}"/>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C0C3B40D-18A3-4445-86E3-9E60560BAD84}"/>
              </a:ext>
            </a:extLst>
          </p:cNvPr>
          <p:cNvSpPr txBox="1">
            <a:spLocks noGrp="1"/>
          </p:cNvSpPr>
          <p:nvPr>
            <p:ph type="dt" sz="half" idx="7"/>
          </p:nvPr>
        </p:nvSpPr>
        <p:spPr/>
        <p:txBody>
          <a:bodyPr/>
          <a:lstStyle>
            <a:lvl1pPr>
              <a:defRPr/>
            </a:lvl1pPr>
          </a:lstStyle>
          <a:p>
            <a:pPr lvl="0"/>
            <a:fld id="{8ED96C82-6E7A-4408-B371-791AFF73EE7E}" type="datetime1">
              <a:rPr lang="en-IE"/>
              <a:pPr lvl="0"/>
              <a:t>27/11/2020</a:t>
            </a:fld>
            <a:endParaRPr lang="en-IE"/>
          </a:p>
        </p:txBody>
      </p:sp>
      <p:sp>
        <p:nvSpPr>
          <p:cNvPr id="4" name="Footer Placeholder 3">
            <a:extLst>
              <a:ext uri="{FF2B5EF4-FFF2-40B4-BE49-F238E27FC236}">
                <a16:creationId xmlns:a16="http://schemas.microsoft.com/office/drawing/2014/main" id="{B10D1CCF-CDE6-49C7-B8C3-F052FDD78377}"/>
              </a:ext>
            </a:extLst>
          </p:cNvPr>
          <p:cNvSpPr txBox="1">
            <a:spLocks noGrp="1"/>
          </p:cNvSpPr>
          <p:nvPr>
            <p:ph type="ftr" sz="quarter" idx="9"/>
          </p:nvPr>
        </p:nvSpPr>
        <p:spPr/>
        <p:txBody>
          <a:bodyPr/>
          <a:lstStyle>
            <a:lvl1pPr>
              <a:defRPr/>
            </a:lvl1pPr>
          </a:lstStyle>
          <a:p>
            <a:pPr lvl="0"/>
            <a:endParaRPr lang="en-IE"/>
          </a:p>
        </p:txBody>
      </p:sp>
      <p:sp>
        <p:nvSpPr>
          <p:cNvPr id="5" name="Slide Number Placeholder 4">
            <a:extLst>
              <a:ext uri="{FF2B5EF4-FFF2-40B4-BE49-F238E27FC236}">
                <a16:creationId xmlns:a16="http://schemas.microsoft.com/office/drawing/2014/main" id="{9417F023-6219-4B64-A20D-709235271D65}"/>
              </a:ext>
            </a:extLst>
          </p:cNvPr>
          <p:cNvSpPr txBox="1">
            <a:spLocks noGrp="1"/>
          </p:cNvSpPr>
          <p:nvPr>
            <p:ph type="sldNum" sz="quarter" idx="8"/>
          </p:nvPr>
        </p:nvSpPr>
        <p:spPr/>
        <p:txBody>
          <a:bodyPr/>
          <a:lstStyle>
            <a:lvl1pPr>
              <a:defRPr/>
            </a:lvl1pPr>
          </a:lstStyle>
          <a:p>
            <a:pPr lvl="0"/>
            <a:fld id="{03DC098C-AD80-4C79-95B1-F5FC6AD94130}" type="slidenum">
              <a:t>‹#›</a:t>
            </a:fld>
            <a:endParaRPr lang="en-IE"/>
          </a:p>
        </p:txBody>
      </p:sp>
    </p:spTree>
    <p:extLst>
      <p:ext uri="{BB962C8B-B14F-4D97-AF65-F5344CB8AC3E}">
        <p14:creationId xmlns:p14="http://schemas.microsoft.com/office/powerpoint/2010/main" val="1914794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54421CF-BA1A-4425-BCF4-9B56B17BEA60}"/>
              </a:ext>
            </a:extLst>
          </p:cNvPr>
          <p:cNvSpPr/>
          <p:nvPr/>
        </p:nvSpPr>
        <p:spPr>
          <a:xfrm>
            <a:off x="3172" y="6400800"/>
            <a:ext cx="12188823" cy="4572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5">
            <a:extLst>
              <a:ext uri="{FF2B5EF4-FFF2-40B4-BE49-F238E27FC236}">
                <a16:creationId xmlns:a16="http://schemas.microsoft.com/office/drawing/2014/main" id="{C4DD48D6-73B3-4E5E-BEDC-795178918CF2}"/>
              </a:ext>
            </a:extLst>
          </p:cNvPr>
          <p:cNvSpPr/>
          <p:nvPr/>
        </p:nvSpPr>
        <p:spPr>
          <a:xfrm>
            <a:off x="18" y="6334313"/>
            <a:ext cx="12188823" cy="64008"/>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Date Placeholder 6">
            <a:extLst>
              <a:ext uri="{FF2B5EF4-FFF2-40B4-BE49-F238E27FC236}">
                <a16:creationId xmlns:a16="http://schemas.microsoft.com/office/drawing/2014/main" id="{EBF239CB-DD7F-4C45-B42C-EA2A0DF31FB5}"/>
              </a:ext>
            </a:extLst>
          </p:cNvPr>
          <p:cNvSpPr txBox="1">
            <a:spLocks noGrp="1"/>
          </p:cNvSpPr>
          <p:nvPr>
            <p:ph type="dt" sz="half" idx="7"/>
          </p:nvPr>
        </p:nvSpPr>
        <p:spPr/>
        <p:txBody>
          <a:bodyPr/>
          <a:lstStyle>
            <a:lvl1pPr>
              <a:defRPr/>
            </a:lvl1pPr>
          </a:lstStyle>
          <a:p>
            <a:pPr lvl="0"/>
            <a:fld id="{F7B5001E-40D8-4121-8A37-D30288A1B87F}" type="datetime1">
              <a:rPr lang="en-IE"/>
              <a:pPr lvl="0"/>
              <a:t>27/11/2020</a:t>
            </a:fld>
            <a:endParaRPr lang="en-IE"/>
          </a:p>
        </p:txBody>
      </p:sp>
      <p:sp>
        <p:nvSpPr>
          <p:cNvPr id="5" name="Footer Placeholder 7">
            <a:extLst>
              <a:ext uri="{FF2B5EF4-FFF2-40B4-BE49-F238E27FC236}">
                <a16:creationId xmlns:a16="http://schemas.microsoft.com/office/drawing/2014/main" id="{B34CD63D-B903-427C-97EF-124DA66DA4E6}"/>
              </a:ext>
            </a:extLst>
          </p:cNvPr>
          <p:cNvSpPr txBox="1">
            <a:spLocks noGrp="1"/>
          </p:cNvSpPr>
          <p:nvPr>
            <p:ph type="ftr" sz="quarter" idx="9"/>
          </p:nvPr>
        </p:nvSpPr>
        <p:spPr/>
        <p:txBody>
          <a:bodyPr/>
          <a:lstStyle>
            <a:lvl1pPr>
              <a:defRPr/>
            </a:lvl1pPr>
          </a:lstStyle>
          <a:p>
            <a:pPr lvl="0"/>
            <a:endParaRPr lang="en-IE"/>
          </a:p>
        </p:txBody>
      </p:sp>
      <p:sp>
        <p:nvSpPr>
          <p:cNvPr id="6" name="Slide Number Placeholder 8">
            <a:extLst>
              <a:ext uri="{FF2B5EF4-FFF2-40B4-BE49-F238E27FC236}">
                <a16:creationId xmlns:a16="http://schemas.microsoft.com/office/drawing/2014/main" id="{F57D501D-76D0-40C8-BC8D-C29BBB35DD97}"/>
              </a:ext>
            </a:extLst>
          </p:cNvPr>
          <p:cNvSpPr txBox="1">
            <a:spLocks noGrp="1"/>
          </p:cNvSpPr>
          <p:nvPr>
            <p:ph type="sldNum" sz="quarter" idx="8"/>
          </p:nvPr>
        </p:nvSpPr>
        <p:spPr/>
        <p:txBody>
          <a:bodyPr/>
          <a:lstStyle>
            <a:lvl1pPr>
              <a:defRPr/>
            </a:lvl1pPr>
          </a:lstStyle>
          <a:p>
            <a:pPr lvl="0"/>
            <a:fld id="{11D60DF9-A5AD-4E00-96D6-F09AF476855F}" type="slidenum">
              <a:t>‹#›</a:t>
            </a:fld>
            <a:endParaRPr lang="en-IE"/>
          </a:p>
        </p:txBody>
      </p:sp>
    </p:spTree>
    <p:extLst>
      <p:ext uri="{BB962C8B-B14F-4D97-AF65-F5344CB8AC3E}">
        <p14:creationId xmlns:p14="http://schemas.microsoft.com/office/powerpoint/2010/main" val="1960483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F01F0255-765A-4973-8CBA-A2DBC0AABA8C}"/>
              </a:ext>
            </a:extLst>
          </p:cNvPr>
          <p:cNvSpPr/>
          <p:nvPr/>
        </p:nvSpPr>
        <p:spPr>
          <a:xfrm>
            <a:off x="18" y="0"/>
            <a:ext cx="4050792" cy="68580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8">
            <a:extLst>
              <a:ext uri="{FF2B5EF4-FFF2-40B4-BE49-F238E27FC236}">
                <a16:creationId xmlns:a16="http://schemas.microsoft.com/office/drawing/2014/main" id="{AB701439-4649-4DC6-AF66-A81854795295}"/>
              </a:ext>
            </a:extLst>
          </p:cNvPr>
          <p:cNvSpPr/>
          <p:nvPr/>
        </p:nvSpPr>
        <p:spPr>
          <a:xfrm>
            <a:off x="4040075" y="0"/>
            <a:ext cx="64008" cy="6858000"/>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Title 1">
            <a:extLst>
              <a:ext uri="{FF2B5EF4-FFF2-40B4-BE49-F238E27FC236}">
                <a16:creationId xmlns:a16="http://schemas.microsoft.com/office/drawing/2014/main" id="{2AEFEB47-3079-4F8F-A64A-7F17533416A9}"/>
              </a:ext>
            </a:extLst>
          </p:cNvPr>
          <p:cNvSpPr txBox="1">
            <a:spLocks noGrp="1"/>
          </p:cNvSpPr>
          <p:nvPr>
            <p:ph type="title"/>
          </p:nvPr>
        </p:nvSpPr>
        <p:spPr>
          <a:xfrm>
            <a:off x="457200" y="594360"/>
            <a:ext cx="3200400" cy="2286000"/>
          </a:xfrm>
        </p:spPr>
        <p:txBody>
          <a:bodyPr/>
          <a:lstStyle>
            <a:lvl1pPr>
              <a:defRPr sz="3600">
                <a:solidFill>
                  <a:srgbClr val="FFFFFF"/>
                </a:solidFill>
              </a:defRPr>
            </a:lvl1pPr>
          </a:lstStyle>
          <a:p>
            <a:pPr lvl="0"/>
            <a:r>
              <a:rPr lang="en-US"/>
              <a:t>Click to edit Master title style</a:t>
            </a:r>
          </a:p>
        </p:txBody>
      </p:sp>
      <p:sp>
        <p:nvSpPr>
          <p:cNvPr id="5" name="Content Placeholder 2">
            <a:extLst>
              <a:ext uri="{FF2B5EF4-FFF2-40B4-BE49-F238E27FC236}">
                <a16:creationId xmlns:a16="http://schemas.microsoft.com/office/drawing/2014/main" id="{F3EEB79D-3536-4D2D-80E0-7CD89C5DEC3E}"/>
              </a:ext>
            </a:extLst>
          </p:cNvPr>
          <p:cNvSpPr txBox="1">
            <a:spLocks noGrp="1"/>
          </p:cNvSpPr>
          <p:nvPr>
            <p:ph idx="1"/>
          </p:nvPr>
        </p:nvSpPr>
        <p:spPr>
          <a:xfrm>
            <a:off x="4800600" y="731520"/>
            <a:ext cx="6492240" cy="525780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4B809DB4-162F-4BFB-B452-6A01AE731B99}"/>
              </a:ext>
            </a:extLst>
          </p:cNvPr>
          <p:cNvSpPr txBox="1">
            <a:spLocks noGrp="1"/>
          </p:cNvSpPr>
          <p:nvPr>
            <p:ph type="body" idx="2"/>
          </p:nvPr>
        </p:nvSpPr>
        <p:spPr>
          <a:xfrm>
            <a:off x="457200" y="2926080"/>
            <a:ext cx="3200400" cy="3379119"/>
          </a:xfrm>
        </p:spPr>
        <p:txBody>
          <a:bodyPr lIns="91440" rIns="91440"/>
          <a:lstStyle>
            <a:lvl1pPr marL="0" indent="0">
              <a:buNone/>
              <a:defRPr sz="1500">
                <a:solidFill>
                  <a:srgbClr val="FFFFFF"/>
                </a:solidFill>
              </a:defRPr>
            </a:lvl1pPr>
          </a:lstStyle>
          <a:p>
            <a:pPr lvl="0"/>
            <a:r>
              <a:rPr lang="en-US"/>
              <a:t>Click to edit Master text styles</a:t>
            </a:r>
          </a:p>
        </p:txBody>
      </p:sp>
      <p:sp>
        <p:nvSpPr>
          <p:cNvPr id="7" name="Date Placeholder 4">
            <a:extLst>
              <a:ext uri="{FF2B5EF4-FFF2-40B4-BE49-F238E27FC236}">
                <a16:creationId xmlns:a16="http://schemas.microsoft.com/office/drawing/2014/main" id="{7B2CACF2-BA9C-4CF2-8F3B-C025FB348D0F}"/>
              </a:ext>
            </a:extLst>
          </p:cNvPr>
          <p:cNvSpPr txBox="1">
            <a:spLocks noGrp="1"/>
          </p:cNvSpPr>
          <p:nvPr>
            <p:ph type="dt" sz="half" idx="7"/>
          </p:nvPr>
        </p:nvSpPr>
        <p:spPr>
          <a:xfrm>
            <a:off x="465511" y="6459787"/>
            <a:ext cx="2618512" cy="365129"/>
          </a:xfrm>
        </p:spPr>
        <p:txBody>
          <a:bodyPr/>
          <a:lstStyle>
            <a:lvl1pPr>
              <a:defRPr/>
            </a:lvl1pPr>
          </a:lstStyle>
          <a:p>
            <a:pPr lvl="0"/>
            <a:fld id="{D28209D5-41FD-4B37-8042-F1A6B4CA448C}" type="datetime1">
              <a:rPr lang="en-IE"/>
              <a:pPr lvl="0"/>
              <a:t>27/11/2020</a:t>
            </a:fld>
            <a:endParaRPr lang="en-IE"/>
          </a:p>
        </p:txBody>
      </p:sp>
      <p:sp>
        <p:nvSpPr>
          <p:cNvPr id="8" name="Footer Placeholder 5">
            <a:extLst>
              <a:ext uri="{FF2B5EF4-FFF2-40B4-BE49-F238E27FC236}">
                <a16:creationId xmlns:a16="http://schemas.microsoft.com/office/drawing/2014/main" id="{511AE591-23AF-4BE6-8534-4CFFB1A50BFD}"/>
              </a:ext>
            </a:extLst>
          </p:cNvPr>
          <p:cNvSpPr txBox="1">
            <a:spLocks noGrp="1"/>
          </p:cNvSpPr>
          <p:nvPr>
            <p:ph type="ftr" sz="quarter" idx="9"/>
          </p:nvPr>
        </p:nvSpPr>
        <p:spPr>
          <a:xfrm>
            <a:off x="4800600" y="6459787"/>
            <a:ext cx="4648196" cy="365129"/>
          </a:xfrm>
        </p:spPr>
        <p:txBody>
          <a:bodyPr anchorCtr="0"/>
          <a:lstStyle>
            <a:lvl1pPr algn="l">
              <a:defRPr>
                <a:solidFill>
                  <a:srgbClr val="637052"/>
                </a:solidFill>
              </a:defRPr>
            </a:lvl1pPr>
          </a:lstStyle>
          <a:p>
            <a:pPr lvl="0"/>
            <a:endParaRPr lang="en-IE"/>
          </a:p>
        </p:txBody>
      </p:sp>
      <p:sp>
        <p:nvSpPr>
          <p:cNvPr id="9" name="Slide Number Placeholder 6">
            <a:extLst>
              <a:ext uri="{FF2B5EF4-FFF2-40B4-BE49-F238E27FC236}">
                <a16:creationId xmlns:a16="http://schemas.microsoft.com/office/drawing/2014/main" id="{94EA92C4-F8B1-4FF8-B295-C6050DCF5C26}"/>
              </a:ext>
            </a:extLst>
          </p:cNvPr>
          <p:cNvSpPr txBox="1">
            <a:spLocks noGrp="1"/>
          </p:cNvSpPr>
          <p:nvPr>
            <p:ph type="sldNum" sz="quarter" idx="8"/>
          </p:nvPr>
        </p:nvSpPr>
        <p:spPr/>
        <p:txBody>
          <a:bodyPr/>
          <a:lstStyle>
            <a:lvl1pPr>
              <a:defRPr>
                <a:solidFill>
                  <a:srgbClr val="637052"/>
                </a:solidFill>
              </a:defRPr>
            </a:lvl1pPr>
          </a:lstStyle>
          <a:p>
            <a:pPr lvl="0"/>
            <a:fld id="{C17A5E2F-22B0-41DF-A3D5-56309C7E41B6}" type="slidenum">
              <a:t>‹#›</a:t>
            </a:fld>
            <a:endParaRPr lang="en-IE"/>
          </a:p>
        </p:txBody>
      </p:sp>
    </p:spTree>
    <p:extLst>
      <p:ext uri="{BB962C8B-B14F-4D97-AF65-F5344CB8AC3E}">
        <p14:creationId xmlns:p14="http://schemas.microsoft.com/office/powerpoint/2010/main" val="1809079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7775D566-7480-4636-8D5F-A4801EA5592E}"/>
              </a:ext>
            </a:extLst>
          </p:cNvPr>
          <p:cNvSpPr/>
          <p:nvPr/>
        </p:nvSpPr>
        <p:spPr>
          <a:xfrm>
            <a:off x="0" y="4953003"/>
            <a:ext cx="12188823" cy="1904996"/>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8">
            <a:extLst>
              <a:ext uri="{FF2B5EF4-FFF2-40B4-BE49-F238E27FC236}">
                <a16:creationId xmlns:a16="http://schemas.microsoft.com/office/drawing/2014/main" id="{4593CBF1-CF64-4AC7-B780-0EB9F1993CF5}"/>
              </a:ext>
            </a:extLst>
          </p:cNvPr>
          <p:cNvSpPr/>
          <p:nvPr/>
        </p:nvSpPr>
        <p:spPr>
          <a:xfrm>
            <a:off x="18" y="4915073"/>
            <a:ext cx="12188823" cy="64008"/>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Title 1">
            <a:extLst>
              <a:ext uri="{FF2B5EF4-FFF2-40B4-BE49-F238E27FC236}">
                <a16:creationId xmlns:a16="http://schemas.microsoft.com/office/drawing/2014/main" id="{F1A0E3EF-62F7-4C95-8858-C87CE8F9A952}"/>
              </a:ext>
            </a:extLst>
          </p:cNvPr>
          <p:cNvSpPr txBox="1">
            <a:spLocks noGrp="1"/>
          </p:cNvSpPr>
          <p:nvPr>
            <p:ph type="title"/>
          </p:nvPr>
        </p:nvSpPr>
        <p:spPr>
          <a:xfrm>
            <a:off x="1097280" y="5074920"/>
            <a:ext cx="10113264" cy="822960"/>
          </a:xfrm>
        </p:spPr>
        <p:txBody>
          <a:bodyPr tIns="0" bIns="0">
            <a:noAutofit/>
          </a:bodyPr>
          <a:lstStyle>
            <a:lvl1pPr>
              <a:defRPr sz="3600">
                <a:solidFill>
                  <a:srgbClr val="FFFFFF"/>
                </a:solidFill>
              </a:defRPr>
            </a:lvl1pPr>
          </a:lstStyle>
          <a:p>
            <a:pPr lvl="0"/>
            <a:r>
              <a:rPr lang="en-US"/>
              <a:t>Click to edit Master title style</a:t>
            </a:r>
          </a:p>
        </p:txBody>
      </p:sp>
      <p:sp>
        <p:nvSpPr>
          <p:cNvPr id="5" name="Picture Placeholder 2">
            <a:extLst>
              <a:ext uri="{FF2B5EF4-FFF2-40B4-BE49-F238E27FC236}">
                <a16:creationId xmlns:a16="http://schemas.microsoft.com/office/drawing/2014/main" id="{90CC92A2-11FD-4E7A-8FD7-DCD5D7E75BF6}"/>
              </a:ext>
            </a:extLst>
          </p:cNvPr>
          <p:cNvSpPr txBox="1">
            <a:spLocks noGrp="1"/>
          </p:cNvSpPr>
          <p:nvPr>
            <p:ph type="pic" idx="1"/>
          </p:nvPr>
        </p:nvSpPr>
        <p:spPr>
          <a:xfrm>
            <a:off x="18" y="0"/>
            <a:ext cx="12191987" cy="4915073"/>
          </a:xfrm>
          <a:blipFill>
            <a:blip r:embed="rId2"/>
            <a:stretch>
              <a:fillRect/>
            </a:stretch>
          </a:blipFill>
        </p:spPr>
        <p:txBody>
          <a:bodyPr lIns="457200" tIns="457200"/>
          <a:lstStyle>
            <a:lvl1pPr marL="0" indent="0">
              <a:buNone/>
              <a:defRPr sz="3200">
                <a:solidFill>
                  <a:srgbClr val="FFFFFF"/>
                </a:solidFill>
              </a:defRPr>
            </a:lvl1pPr>
          </a:lstStyle>
          <a:p>
            <a:pPr lvl="0"/>
            <a:r>
              <a:rPr lang="en-US"/>
              <a:t>Click icon to add picture</a:t>
            </a:r>
          </a:p>
        </p:txBody>
      </p:sp>
      <p:sp>
        <p:nvSpPr>
          <p:cNvPr id="6" name="Text Placeholder 3">
            <a:extLst>
              <a:ext uri="{FF2B5EF4-FFF2-40B4-BE49-F238E27FC236}">
                <a16:creationId xmlns:a16="http://schemas.microsoft.com/office/drawing/2014/main" id="{221BB206-7C0E-43D8-8D7A-BC267F44401C}"/>
              </a:ext>
            </a:extLst>
          </p:cNvPr>
          <p:cNvSpPr txBox="1">
            <a:spLocks noGrp="1"/>
          </p:cNvSpPr>
          <p:nvPr>
            <p:ph type="body" idx="2"/>
          </p:nvPr>
        </p:nvSpPr>
        <p:spPr>
          <a:xfrm>
            <a:off x="1097280" y="5907024"/>
            <a:ext cx="10113264" cy="594360"/>
          </a:xfrm>
        </p:spPr>
        <p:txBody>
          <a:bodyPr lIns="91440" tIns="0" rIns="91440" bIns="0"/>
          <a:lstStyle>
            <a:lvl1pPr marL="0" indent="0">
              <a:spcBef>
                <a:spcPts val="0"/>
              </a:spcBef>
              <a:spcAft>
                <a:spcPts val="600"/>
              </a:spcAft>
              <a:buNone/>
              <a:defRPr sz="1500">
                <a:solidFill>
                  <a:srgbClr val="FFFFFF"/>
                </a:solidFill>
              </a:defRPr>
            </a:lvl1pPr>
          </a:lstStyle>
          <a:p>
            <a:pPr lvl="0"/>
            <a:r>
              <a:rPr lang="en-US"/>
              <a:t>Click to edit Master text styles</a:t>
            </a:r>
          </a:p>
        </p:txBody>
      </p:sp>
      <p:sp>
        <p:nvSpPr>
          <p:cNvPr id="7" name="Date Placeholder 4">
            <a:extLst>
              <a:ext uri="{FF2B5EF4-FFF2-40B4-BE49-F238E27FC236}">
                <a16:creationId xmlns:a16="http://schemas.microsoft.com/office/drawing/2014/main" id="{B714E751-21AD-4036-BC5E-11EC20483545}"/>
              </a:ext>
            </a:extLst>
          </p:cNvPr>
          <p:cNvSpPr txBox="1">
            <a:spLocks noGrp="1"/>
          </p:cNvSpPr>
          <p:nvPr>
            <p:ph type="dt" sz="half" idx="7"/>
          </p:nvPr>
        </p:nvSpPr>
        <p:spPr/>
        <p:txBody>
          <a:bodyPr/>
          <a:lstStyle>
            <a:lvl1pPr>
              <a:defRPr/>
            </a:lvl1pPr>
          </a:lstStyle>
          <a:p>
            <a:pPr lvl="0"/>
            <a:fld id="{61C23C10-F2C9-497C-9A03-557E1FC59FDB}" type="datetime1">
              <a:rPr lang="en-IE"/>
              <a:pPr lvl="0"/>
              <a:t>27/11/2020</a:t>
            </a:fld>
            <a:endParaRPr lang="en-IE"/>
          </a:p>
        </p:txBody>
      </p:sp>
      <p:sp>
        <p:nvSpPr>
          <p:cNvPr id="8" name="Footer Placeholder 5">
            <a:extLst>
              <a:ext uri="{FF2B5EF4-FFF2-40B4-BE49-F238E27FC236}">
                <a16:creationId xmlns:a16="http://schemas.microsoft.com/office/drawing/2014/main" id="{8CEBC6E1-653A-49A8-ADD6-340905AF042D}"/>
              </a:ext>
            </a:extLst>
          </p:cNvPr>
          <p:cNvSpPr txBox="1">
            <a:spLocks noGrp="1"/>
          </p:cNvSpPr>
          <p:nvPr>
            <p:ph type="ftr" sz="quarter" idx="9"/>
          </p:nvPr>
        </p:nvSpPr>
        <p:spPr/>
        <p:txBody>
          <a:bodyPr/>
          <a:lstStyle>
            <a:lvl1pPr>
              <a:defRPr/>
            </a:lvl1pPr>
          </a:lstStyle>
          <a:p>
            <a:pPr lvl="0"/>
            <a:endParaRPr lang="en-IE"/>
          </a:p>
        </p:txBody>
      </p:sp>
      <p:sp>
        <p:nvSpPr>
          <p:cNvPr id="9" name="Slide Number Placeholder 6">
            <a:extLst>
              <a:ext uri="{FF2B5EF4-FFF2-40B4-BE49-F238E27FC236}">
                <a16:creationId xmlns:a16="http://schemas.microsoft.com/office/drawing/2014/main" id="{D166AF8E-799D-4C32-B6EC-93F9D187A3FF}"/>
              </a:ext>
            </a:extLst>
          </p:cNvPr>
          <p:cNvSpPr txBox="1">
            <a:spLocks noGrp="1"/>
          </p:cNvSpPr>
          <p:nvPr>
            <p:ph type="sldNum" sz="quarter" idx="8"/>
          </p:nvPr>
        </p:nvSpPr>
        <p:spPr/>
        <p:txBody>
          <a:bodyPr/>
          <a:lstStyle>
            <a:lvl1pPr>
              <a:defRPr/>
            </a:lvl1pPr>
          </a:lstStyle>
          <a:p>
            <a:pPr lvl="0"/>
            <a:fld id="{5F3077C3-71E2-494F-952B-5B8E7D7864F4}" type="slidenum">
              <a:t>‹#›</a:t>
            </a:fld>
            <a:endParaRPr lang="en-IE"/>
          </a:p>
        </p:txBody>
      </p:sp>
    </p:spTree>
    <p:extLst>
      <p:ext uri="{BB962C8B-B14F-4D97-AF65-F5344CB8AC3E}">
        <p14:creationId xmlns:p14="http://schemas.microsoft.com/office/powerpoint/2010/main" val="332542606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26DD3061-BB83-4BC8-A6EA-0E9309273C87}"/>
              </a:ext>
            </a:extLst>
          </p:cNvPr>
          <p:cNvSpPr/>
          <p:nvPr/>
        </p:nvSpPr>
        <p:spPr>
          <a:xfrm>
            <a:off x="0" y="6400800"/>
            <a:ext cx="12191996" cy="457200"/>
          </a:xfrm>
          <a:prstGeom prst="rect">
            <a:avLst/>
          </a:prstGeom>
          <a:solidFill>
            <a:srgbClr val="BD582C"/>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3" name="Rectangle 8">
            <a:extLst>
              <a:ext uri="{FF2B5EF4-FFF2-40B4-BE49-F238E27FC236}">
                <a16:creationId xmlns:a16="http://schemas.microsoft.com/office/drawing/2014/main" id="{1E55F05B-2B32-4D27-BEE5-C19C681DF881}"/>
              </a:ext>
            </a:extLst>
          </p:cNvPr>
          <p:cNvSpPr/>
          <p:nvPr/>
        </p:nvSpPr>
        <p:spPr>
          <a:xfrm>
            <a:off x="0" y="6334313"/>
            <a:ext cx="12191996" cy="66001"/>
          </a:xfrm>
          <a:prstGeom prst="rect">
            <a:avLst/>
          </a:prstGeom>
          <a:solidFill>
            <a:srgbClr val="E48312"/>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Calibri"/>
            </a:endParaRPr>
          </a:p>
        </p:txBody>
      </p:sp>
      <p:sp>
        <p:nvSpPr>
          <p:cNvPr id="4" name="Title Placeholder 1">
            <a:extLst>
              <a:ext uri="{FF2B5EF4-FFF2-40B4-BE49-F238E27FC236}">
                <a16:creationId xmlns:a16="http://schemas.microsoft.com/office/drawing/2014/main" id="{AB2998E9-B303-4C25-BB3C-353D233A80B2}"/>
              </a:ext>
            </a:extLst>
          </p:cNvPr>
          <p:cNvSpPr txBox="1">
            <a:spLocks noGrp="1"/>
          </p:cNvSpPr>
          <p:nvPr>
            <p:ph type="title"/>
          </p:nvPr>
        </p:nvSpPr>
        <p:spPr>
          <a:xfrm>
            <a:off x="1097280" y="286600"/>
            <a:ext cx="10058400" cy="1450759"/>
          </a:xfrm>
          <a:prstGeom prst="rect">
            <a:avLst/>
          </a:prstGeom>
          <a:noFill/>
          <a:ln>
            <a:noFill/>
          </a:ln>
        </p:spPr>
        <p:txBody>
          <a:bodyPr vert="horz" wrap="square" lIns="91440" tIns="45720" rIns="91440" bIns="45720" anchor="b" anchorCtr="0" compatLnSpc="1">
            <a:normAutofit/>
          </a:bodyPr>
          <a:lstStyle/>
          <a:p>
            <a:pPr lvl="0"/>
            <a:r>
              <a:rPr lang="en-US"/>
              <a:t>Click to edit Master title style</a:t>
            </a:r>
          </a:p>
        </p:txBody>
      </p:sp>
      <p:sp>
        <p:nvSpPr>
          <p:cNvPr id="5" name="Text Placeholder 2">
            <a:extLst>
              <a:ext uri="{FF2B5EF4-FFF2-40B4-BE49-F238E27FC236}">
                <a16:creationId xmlns:a16="http://schemas.microsoft.com/office/drawing/2014/main" id="{53BC8A67-0B03-4E78-BE5D-6EE43E0FA9F3}"/>
              </a:ext>
            </a:extLst>
          </p:cNvPr>
          <p:cNvSpPr txBox="1">
            <a:spLocks noGrp="1"/>
          </p:cNvSpPr>
          <p:nvPr>
            <p:ph type="body" idx="1"/>
          </p:nvPr>
        </p:nvSpPr>
        <p:spPr>
          <a:xfrm>
            <a:off x="1097280" y="1845734"/>
            <a:ext cx="10058400" cy="4023360"/>
          </a:xfrm>
          <a:prstGeom prst="rect">
            <a:avLst/>
          </a:prstGeom>
          <a:noFill/>
          <a:ln>
            <a:noFill/>
          </a:ln>
        </p:spPr>
        <p:txBody>
          <a:bodyPr vert="horz" wrap="square" lIns="0" tIns="45720" rIns="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E9B893B6-5395-4B5C-91C7-8FA4C139F507}"/>
              </a:ext>
            </a:extLst>
          </p:cNvPr>
          <p:cNvSpPr txBox="1">
            <a:spLocks noGrp="1"/>
          </p:cNvSpPr>
          <p:nvPr>
            <p:ph type="dt" sz="half" idx="2"/>
          </p:nvPr>
        </p:nvSpPr>
        <p:spPr>
          <a:xfrm>
            <a:off x="1097280" y="6459787"/>
            <a:ext cx="2472272" cy="365129"/>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en-IE" sz="900" b="0" i="0" u="none" strike="noStrike" kern="1200" cap="none" spc="0" baseline="0">
                <a:solidFill>
                  <a:srgbClr val="FFFFFF"/>
                </a:solidFill>
                <a:uFillTx/>
                <a:latin typeface="Calibri"/>
              </a:defRPr>
            </a:lvl1pPr>
          </a:lstStyle>
          <a:p>
            <a:pPr lvl="0"/>
            <a:fld id="{F2D20A65-F459-4505-9B8D-6FEC5C830632}" type="datetime1">
              <a:rPr lang="en-IE"/>
              <a:pPr lvl="0"/>
              <a:t>27/11/2020</a:t>
            </a:fld>
            <a:endParaRPr lang="en-IE"/>
          </a:p>
        </p:txBody>
      </p:sp>
      <p:sp>
        <p:nvSpPr>
          <p:cNvPr id="7" name="Footer Placeholder 4">
            <a:extLst>
              <a:ext uri="{FF2B5EF4-FFF2-40B4-BE49-F238E27FC236}">
                <a16:creationId xmlns:a16="http://schemas.microsoft.com/office/drawing/2014/main" id="{F685335B-192A-482D-977C-F3AF4435AB5C}"/>
              </a:ext>
            </a:extLst>
          </p:cNvPr>
          <p:cNvSpPr txBox="1">
            <a:spLocks noGrp="1"/>
          </p:cNvSpPr>
          <p:nvPr>
            <p:ph type="ftr" sz="quarter" idx="3"/>
          </p:nvPr>
        </p:nvSpPr>
        <p:spPr>
          <a:xfrm>
            <a:off x="3686184" y="6459787"/>
            <a:ext cx="4822801" cy="365129"/>
          </a:xfrm>
          <a:prstGeom prst="rect">
            <a:avLst/>
          </a:prstGeom>
          <a:noFill/>
          <a:ln>
            <a:noFill/>
          </a:ln>
        </p:spPr>
        <p:txBody>
          <a:bodyPr vert="horz" wrap="square" lIns="91440" tIns="45720" rIns="91440" bIns="45720" anchor="ctr" anchorCtr="1" compatLnSpc="1">
            <a:noAutofit/>
          </a:bodyPr>
          <a:lstStyle>
            <a:lvl1pPr marL="0" marR="0" lvl="0" indent="0" algn="ctr" defTabSz="457200" rtl="0" fontAlgn="auto" hangingPunct="1">
              <a:lnSpc>
                <a:spcPct val="100000"/>
              </a:lnSpc>
              <a:spcBef>
                <a:spcPts val="0"/>
              </a:spcBef>
              <a:spcAft>
                <a:spcPts val="0"/>
              </a:spcAft>
              <a:buNone/>
              <a:tabLst/>
              <a:defRPr lang="en-IE" sz="900" b="0" i="0" u="none" strike="noStrike" kern="1200" cap="all" spc="0" baseline="0">
                <a:solidFill>
                  <a:srgbClr val="FFFFFF"/>
                </a:solidFill>
                <a:uFillTx/>
                <a:latin typeface="Calibri"/>
              </a:defRPr>
            </a:lvl1pPr>
          </a:lstStyle>
          <a:p>
            <a:pPr lvl="0"/>
            <a:endParaRPr lang="en-IE"/>
          </a:p>
        </p:txBody>
      </p:sp>
      <p:sp>
        <p:nvSpPr>
          <p:cNvPr id="8" name="Slide Number Placeholder 5">
            <a:extLst>
              <a:ext uri="{FF2B5EF4-FFF2-40B4-BE49-F238E27FC236}">
                <a16:creationId xmlns:a16="http://schemas.microsoft.com/office/drawing/2014/main" id="{84D5DE3A-73E5-41C3-974E-460DD870288E}"/>
              </a:ext>
            </a:extLst>
          </p:cNvPr>
          <p:cNvSpPr txBox="1">
            <a:spLocks noGrp="1"/>
          </p:cNvSpPr>
          <p:nvPr>
            <p:ph type="sldNum" sz="quarter" idx="4"/>
          </p:nvPr>
        </p:nvSpPr>
        <p:spPr>
          <a:xfrm>
            <a:off x="9900455" y="6459787"/>
            <a:ext cx="1312026"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IE" sz="1050" b="0" i="0" u="none" strike="noStrike" kern="1200" cap="none" spc="0" baseline="0">
                <a:solidFill>
                  <a:srgbClr val="FFFFFF"/>
                </a:solidFill>
                <a:uFillTx/>
                <a:latin typeface="Calibri"/>
              </a:defRPr>
            </a:lvl1pPr>
          </a:lstStyle>
          <a:p>
            <a:pPr lvl="0"/>
            <a:fld id="{CC30BCE4-18CF-48C0-A2C3-3C13E9D99CEA}" type="slidenum">
              <a:t>‹#›</a:t>
            </a:fld>
            <a:endParaRPr lang="en-IE"/>
          </a:p>
        </p:txBody>
      </p:sp>
      <p:cxnSp>
        <p:nvCxnSpPr>
          <p:cNvPr id="9" name="Straight Connector 9">
            <a:extLst>
              <a:ext uri="{FF2B5EF4-FFF2-40B4-BE49-F238E27FC236}">
                <a16:creationId xmlns:a16="http://schemas.microsoft.com/office/drawing/2014/main" id="{4611DF00-BA84-4CEA-BE4D-182726DE53C4}"/>
              </a:ext>
            </a:extLst>
          </p:cNvPr>
          <p:cNvCxnSpPr/>
          <p:nvPr/>
        </p:nvCxnSpPr>
        <p:spPr>
          <a:xfrm>
            <a:off x="1193529" y="1737844"/>
            <a:ext cx="9966960" cy="0"/>
          </a:xfrm>
          <a:prstGeom prst="straightConnector1">
            <a:avLst/>
          </a:prstGeom>
          <a:noFill/>
          <a:ln w="6345" cap="flat">
            <a:solidFill>
              <a:srgbClr val="7F7F7F"/>
            </a:solidFill>
            <a:prstDash val="solid"/>
            <a:miter/>
          </a:ln>
        </p:spPr>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l" defTabSz="914400" rtl="0" fontAlgn="auto" hangingPunct="1">
        <a:lnSpc>
          <a:spcPct val="85000"/>
        </a:lnSpc>
        <a:spcBef>
          <a:spcPts val="0"/>
        </a:spcBef>
        <a:spcAft>
          <a:spcPts val="0"/>
        </a:spcAft>
        <a:buNone/>
        <a:tabLst/>
        <a:defRPr lang="en-US" sz="4800" b="0" i="0" u="none" strike="noStrike" kern="1200" cap="none" spc="-50" baseline="0">
          <a:solidFill>
            <a:srgbClr val="404040"/>
          </a:solidFill>
          <a:uFillTx/>
          <a:latin typeface="Calibri Light"/>
        </a:defRPr>
      </a:lvl1pPr>
    </p:titleStyle>
    <p:bodyStyle>
      <a:lvl1pPr marL="91440" marR="0" lvl="0" indent="-91440" algn="l" defTabSz="914400" rtl="0" fontAlgn="auto" hangingPunct="1">
        <a:lnSpc>
          <a:spcPct val="90000"/>
        </a:lnSpc>
        <a:spcBef>
          <a:spcPts val="1200"/>
        </a:spcBef>
        <a:spcAft>
          <a:spcPts val="200"/>
        </a:spcAft>
        <a:buClr>
          <a:srgbClr val="E48312"/>
        </a:buClr>
        <a:buSzPct val="100000"/>
        <a:buFont typeface="Calibri" pitchFamily="34"/>
        <a:buChar char=" "/>
        <a:tabLst/>
        <a:defRPr lang="en-US" sz="2000" b="0" i="0" u="none" strike="noStrike" kern="1200" cap="none" spc="0" baseline="0">
          <a:solidFill>
            <a:srgbClr val="404040"/>
          </a:solidFill>
          <a:uFillTx/>
          <a:latin typeface="Calibri"/>
        </a:defRPr>
      </a:lvl1pPr>
      <a:lvl2pPr marL="384048" marR="0" lvl="1"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800" b="0" i="0" u="none" strike="noStrike" kern="1200" cap="none" spc="0" baseline="0">
          <a:solidFill>
            <a:srgbClr val="404040"/>
          </a:solidFill>
          <a:uFillTx/>
          <a:latin typeface="Calibri"/>
        </a:defRPr>
      </a:lvl2pPr>
      <a:lvl3pPr marL="566928" marR="0" lvl="2"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3pPr>
      <a:lvl4pPr marL="749808" marR="0" lvl="3"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4pPr>
      <a:lvl5pPr marL="932688" marR="0" lvl="4"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1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9.xml"/><Relationship Id="rId5" Type="http://schemas.openxmlformats.org/officeDocument/2006/relationships/image" Target="../media/image48.png"/><Relationship Id="rId4" Type="http://schemas.openxmlformats.org/officeDocument/2006/relationships/image" Target="../media/image47.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13"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diagramQuickStyle" Target="../diagrams/quickStyle2.xml"/><Relationship Id="rId12"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diagramLayout" Target="../diagrams/layout2.xml"/><Relationship Id="rId11" Type="http://schemas.openxmlformats.org/officeDocument/2006/relationships/image" Target="../media/image16.jpeg"/><Relationship Id="rId5" Type="http://schemas.openxmlformats.org/officeDocument/2006/relationships/diagramData" Target="../diagrams/data2.xml"/><Relationship Id="rId10" Type="http://schemas.openxmlformats.org/officeDocument/2006/relationships/image" Target="../media/image15.png"/><Relationship Id="rId4" Type="http://schemas.openxmlformats.org/officeDocument/2006/relationships/image" Target="../media/image14.jpeg"/><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4.png"/><Relationship Id="rId7" Type="http://schemas.openxmlformats.org/officeDocument/2006/relationships/image" Target="../media/image19.pn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jpe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9.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stop sign on the side of a road&#10;&#10;Description automatically generated">
            <a:extLst>
              <a:ext uri="{FF2B5EF4-FFF2-40B4-BE49-F238E27FC236}">
                <a16:creationId xmlns:a16="http://schemas.microsoft.com/office/drawing/2014/main" id="{1511D11A-9E6B-450A-9E43-5D336F6EFC89}"/>
              </a:ext>
            </a:extLst>
          </p:cNvPr>
          <p:cNvPicPr>
            <a:picLocks noChangeAspect="1"/>
          </p:cNvPicPr>
          <p:nvPr/>
        </p:nvPicPr>
        <p:blipFill rotWithShape="1">
          <a:blip r:embed="rId2"/>
          <a:srcRect l="4113" r="7503"/>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11" name="Freeform: Shape 10">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D0AE1CD-5902-445D-AA2F-F0B9911ED20A}"/>
              </a:ext>
            </a:extLst>
          </p:cNvPr>
          <p:cNvSpPr txBox="1">
            <a:spLocks noGrp="1"/>
          </p:cNvSpPr>
          <p:nvPr>
            <p:ph type="ctrTitle"/>
          </p:nvPr>
        </p:nvSpPr>
        <p:spPr>
          <a:xfrm>
            <a:off x="477981" y="1122363"/>
            <a:ext cx="4023360" cy="3204134"/>
          </a:xfrm>
        </p:spPr>
        <p:txBody>
          <a:bodyPr anchor="b">
            <a:normAutofit fontScale="90000"/>
          </a:bodyPr>
          <a:lstStyle/>
          <a:p>
            <a:r>
              <a:rPr lang="en-IE" sz="4800">
                <a:latin typeface="Bodoni MT"/>
                <a:cs typeface="Calibri Light"/>
              </a:rPr>
              <a:t>Street Sign</a:t>
            </a:r>
            <a:br>
              <a:rPr lang="en-IE" sz="4800">
                <a:latin typeface="Bodoni MT"/>
                <a:cs typeface="Calibri Light"/>
              </a:rPr>
            </a:br>
            <a:r>
              <a:rPr lang="en-IE" sz="4800">
                <a:latin typeface="Bodoni MT"/>
                <a:cs typeface="Calibri Light"/>
              </a:rPr>
              <a:t>Detector </a:t>
            </a:r>
            <a:br>
              <a:rPr lang="en-IE" sz="4800">
                <a:latin typeface="Bodoni MT"/>
                <a:cs typeface="Calibri Light"/>
              </a:rPr>
            </a:br>
            <a:br>
              <a:rPr lang="en-IE" sz="4800">
                <a:latin typeface="Bodoni MT"/>
                <a:cs typeface="Calibri Light"/>
              </a:rPr>
            </a:br>
            <a:r>
              <a:rPr lang="en-IE" sz="3200">
                <a:cs typeface="Calibri Light"/>
              </a:rPr>
              <a:t>Identifying Street signs on Irish roads</a:t>
            </a:r>
            <a:r>
              <a:rPr lang="en-IE" sz="4000">
                <a:cs typeface="Calibri Light"/>
              </a:rPr>
              <a:t> </a:t>
            </a:r>
            <a:br>
              <a:rPr lang="en-IE" sz="4800">
                <a:latin typeface="Bodoni MT"/>
                <a:cs typeface="Calibri Light"/>
              </a:rPr>
            </a:br>
            <a:endParaRPr lang="en-IE" sz="4800">
              <a:latin typeface="Bodoni MT"/>
              <a:cs typeface="Calibri Light"/>
            </a:endParaRPr>
          </a:p>
        </p:txBody>
      </p:sp>
      <p:sp>
        <p:nvSpPr>
          <p:cNvPr id="3" name="Subtitle 2">
            <a:extLst>
              <a:ext uri="{FF2B5EF4-FFF2-40B4-BE49-F238E27FC236}">
                <a16:creationId xmlns:a16="http://schemas.microsoft.com/office/drawing/2014/main" id="{1C0B2A34-A436-4A97-9ED1-E4D7668126A1}"/>
              </a:ext>
            </a:extLst>
          </p:cNvPr>
          <p:cNvSpPr txBox="1">
            <a:spLocks noGrp="1"/>
          </p:cNvSpPr>
          <p:nvPr>
            <p:ph type="subTitle" idx="1"/>
          </p:nvPr>
        </p:nvSpPr>
        <p:spPr>
          <a:xfrm>
            <a:off x="3528" y="4858545"/>
            <a:ext cx="5716097" cy="1653838"/>
          </a:xfrm>
        </p:spPr>
        <p:txBody>
          <a:bodyPr>
            <a:normAutofit fontScale="92500" lnSpcReduction="10000"/>
          </a:bodyPr>
          <a:lstStyle/>
          <a:p>
            <a:r>
              <a:rPr lang="en-US" sz="2000" b="1">
                <a:cs typeface="Calibri Light"/>
              </a:rPr>
              <a:t>Image Processing </a:t>
            </a:r>
            <a:r>
              <a:rPr lang="en-US" sz="2000" b="1" err="1">
                <a:cs typeface="Calibri Light"/>
              </a:rPr>
              <a:t>gROUP</a:t>
            </a:r>
            <a:r>
              <a:rPr lang="en-US" sz="2000" b="1">
                <a:cs typeface="Calibri Light"/>
              </a:rPr>
              <a:t> </a:t>
            </a:r>
            <a:r>
              <a:rPr lang="en-US" sz="2000" b="1" err="1">
                <a:cs typeface="Calibri Light"/>
              </a:rPr>
              <a:t>pROJECT</a:t>
            </a:r>
            <a:endParaRPr lang="en-US" sz="2000" b="1">
              <a:cs typeface="Calibri Light"/>
            </a:endParaRPr>
          </a:p>
          <a:p>
            <a:r>
              <a:rPr lang="en-US" sz="2000">
                <a:cs typeface="Calibri Light"/>
              </a:rPr>
              <a:t>Declan </a:t>
            </a:r>
            <a:r>
              <a:rPr lang="en-US" sz="2000" err="1">
                <a:cs typeface="Calibri Light"/>
              </a:rPr>
              <a:t>THorne</a:t>
            </a:r>
            <a:r>
              <a:rPr lang="en-US" sz="2000">
                <a:cs typeface="Calibri Light"/>
              </a:rPr>
              <a:t> - c1742592</a:t>
            </a:r>
          </a:p>
          <a:p>
            <a:r>
              <a:rPr lang="en-US" sz="2000">
                <a:cs typeface="Calibri Light"/>
              </a:rPr>
              <a:t>Philip Toolan - c17433026</a:t>
            </a:r>
            <a:endParaRPr lang="en-US"/>
          </a:p>
          <a:p>
            <a:r>
              <a:rPr lang="en-US" sz="2000">
                <a:cs typeface="Calibri Light"/>
              </a:rPr>
              <a:t>CONOR MONAHAN - c16475956</a:t>
            </a:r>
            <a:endParaRPr lang="en-US"/>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8578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lose up of a map&#10;&#10;Description generated with high confidence">
            <a:extLst>
              <a:ext uri="{FF2B5EF4-FFF2-40B4-BE49-F238E27FC236}">
                <a16:creationId xmlns:a16="http://schemas.microsoft.com/office/drawing/2014/main" id="{72385C66-27EC-4302-9EA6-BADAED82F97C}"/>
              </a:ext>
            </a:extLst>
          </p:cNvPr>
          <p:cNvPicPr>
            <a:picLocks noChangeAspect="1"/>
          </p:cNvPicPr>
          <p:nvPr/>
        </p:nvPicPr>
        <p:blipFill rotWithShape="1">
          <a:blip r:embed="rId3">
            <a:alphaModFix amt="40000"/>
          </a:blip>
          <a:srcRect l="25668"/>
          <a:stretch/>
        </p:blipFill>
        <p:spPr>
          <a:xfrm>
            <a:off x="3132160" y="1021"/>
            <a:ext cx="9059839" cy="6855958"/>
          </a:xfrm>
          <a:prstGeom prst="rect">
            <a:avLst/>
          </a:prstGeom>
        </p:spPr>
      </p:pic>
      <p:sp>
        <p:nvSpPr>
          <p:cNvPr id="2" name="Title 1">
            <a:extLst>
              <a:ext uri="{FF2B5EF4-FFF2-40B4-BE49-F238E27FC236}">
                <a16:creationId xmlns:a16="http://schemas.microsoft.com/office/drawing/2014/main" id="{6C59215D-C401-4362-AFCE-7A3A80E3A2D1}"/>
              </a:ext>
            </a:extLst>
          </p:cNvPr>
          <p:cNvSpPr>
            <a:spLocks noGrp="1"/>
          </p:cNvSpPr>
          <p:nvPr>
            <p:ph type="title"/>
          </p:nvPr>
        </p:nvSpPr>
        <p:spPr>
          <a:xfrm>
            <a:off x="6081648" y="1099671"/>
            <a:ext cx="5950170" cy="3367554"/>
          </a:xfrm>
        </p:spPr>
        <p:txBody>
          <a:bodyPr vert="horz" lIns="91440" tIns="45720" rIns="91440" bIns="45720" rtlCol="0" anchor="b">
            <a:normAutofit/>
          </a:bodyPr>
          <a:lstStyle/>
          <a:p>
            <a:pPr>
              <a:lnSpc>
                <a:spcPct val="90000"/>
              </a:lnSpc>
              <a:spcBef>
                <a:spcPct val="0"/>
              </a:spcBef>
            </a:pPr>
            <a:r>
              <a:rPr lang="en-US" sz="5100" b="1" kern="1200">
                <a:solidFill>
                  <a:schemeClr val="tx1"/>
                </a:solidFill>
                <a:latin typeface="+mj-lt"/>
                <a:ea typeface="+mj-ea"/>
                <a:cs typeface="+mj-cs"/>
              </a:rPr>
              <a:t>Image Processing Project</a:t>
            </a:r>
            <a:br>
              <a:rPr lang="en-US" sz="5100" kern="1200">
                <a:latin typeface="+mj-lt"/>
                <a:ea typeface="+mj-ea"/>
                <a:cs typeface="+mj-cs"/>
              </a:rPr>
            </a:br>
            <a:r>
              <a:rPr lang="en-US" sz="5100" kern="1200">
                <a:solidFill>
                  <a:schemeClr val="tx1"/>
                </a:solidFill>
                <a:latin typeface="+mj-lt"/>
                <a:ea typeface="+mj-ea"/>
                <a:cs typeface="+mj-cs"/>
              </a:rPr>
              <a:t> Final thoughts</a:t>
            </a:r>
            <a:br>
              <a:rPr lang="en-US" sz="5100">
                <a:solidFill>
                  <a:schemeClr val="tx1"/>
                </a:solidFill>
                <a:latin typeface="+mj-lt"/>
                <a:ea typeface="+mj-ea"/>
                <a:cs typeface="+mj-cs"/>
              </a:rPr>
            </a:br>
            <a:endParaRPr lang="en-US" sz="5100" kern="1200">
              <a:solidFill>
                <a:schemeClr val="tx1"/>
              </a:solidFill>
              <a:latin typeface="+mj-lt"/>
              <a:ea typeface="+mj-ea"/>
              <a:cs typeface="Calibri Light"/>
            </a:endParaRPr>
          </a:p>
        </p:txBody>
      </p:sp>
      <p:sp>
        <p:nvSpPr>
          <p:cNvPr id="20" name="Freeform: Shape 19">
            <a:extLst>
              <a:ext uri="{FF2B5EF4-FFF2-40B4-BE49-F238E27FC236}">
                <a16:creationId xmlns:a16="http://schemas.microsoft.com/office/drawing/2014/main" id="{9453FF84-60C1-4EA8-B49B-1B8C2D0C5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859484" cy="6857997"/>
          </a:xfrm>
          <a:custGeom>
            <a:avLst/>
            <a:gdLst>
              <a:gd name="connsiteX0" fmla="*/ 3198825 w 5859484"/>
              <a:gd name="connsiteY0" fmla="*/ 0 h 6857997"/>
              <a:gd name="connsiteX1" fmla="*/ 3962351 w 5859484"/>
              <a:gd name="connsiteY1" fmla="*/ 0 h 6857997"/>
              <a:gd name="connsiteX2" fmla="*/ 4129776 w 5859484"/>
              <a:gd name="connsiteY2" fmla="*/ 128761 h 6857997"/>
              <a:gd name="connsiteX3" fmla="*/ 5859484 w 5859484"/>
              <a:gd name="connsiteY3" fmla="*/ 3718209 h 6857997"/>
              <a:gd name="connsiteX4" fmla="*/ 4624700 w 5859484"/>
              <a:gd name="connsiteY4" fmla="*/ 6845880 h 6857997"/>
              <a:gd name="connsiteX5" fmla="*/ 4612896 w 5859484"/>
              <a:gd name="connsiteY5" fmla="*/ 6857997 h 6857997"/>
              <a:gd name="connsiteX6" fmla="*/ 4017658 w 5859484"/>
              <a:gd name="connsiteY6" fmla="*/ 6857997 h 6857997"/>
              <a:gd name="connsiteX7" fmla="*/ 4173230 w 5859484"/>
              <a:gd name="connsiteY7" fmla="*/ 6719623 h 6857997"/>
              <a:gd name="connsiteX8" fmla="*/ 5443583 w 5859484"/>
              <a:gd name="connsiteY8" fmla="*/ 3718209 h 6857997"/>
              <a:gd name="connsiteX9" fmla="*/ 3355352 w 5859484"/>
              <a:gd name="connsiteY9" fmla="*/ 88079 h 6857997"/>
              <a:gd name="connsiteX10" fmla="*/ 0 w 5859484"/>
              <a:gd name="connsiteY10" fmla="*/ 0 h 6857997"/>
              <a:gd name="connsiteX11" fmla="*/ 2941255 w 5859484"/>
              <a:gd name="connsiteY11" fmla="*/ 0 h 6857997"/>
              <a:gd name="connsiteX12" fmla="*/ 3117080 w 5859484"/>
              <a:gd name="connsiteY12" fmla="*/ 88129 h 6857997"/>
              <a:gd name="connsiteX13" fmla="*/ 5324754 w 5859484"/>
              <a:gd name="connsiteY13" fmla="*/ 3718209 h 6857997"/>
              <a:gd name="connsiteX14" fmla="*/ 4089206 w 5859484"/>
              <a:gd name="connsiteY14" fmla="*/ 6637392 h 6857997"/>
              <a:gd name="connsiteX15" fmla="*/ 3841183 w 5859484"/>
              <a:gd name="connsiteY15" fmla="*/ 6857997 h 6857997"/>
              <a:gd name="connsiteX16" fmla="*/ 0 w 5859484"/>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59484" h="6857997">
                <a:moveTo>
                  <a:pt x="3198825" y="0"/>
                </a:moveTo>
                <a:lnTo>
                  <a:pt x="3962351" y="0"/>
                </a:lnTo>
                <a:lnTo>
                  <a:pt x="4129776" y="128761"/>
                </a:lnTo>
                <a:cubicBezTo>
                  <a:pt x="5186152" y="981944"/>
                  <a:pt x="5859484" y="2273123"/>
                  <a:pt x="5859484" y="3718209"/>
                </a:cubicBezTo>
                <a:cubicBezTo>
                  <a:pt x="5859484" y="4922447"/>
                  <a:pt x="5391893" y="6019805"/>
                  <a:pt x="4624700" y="6845880"/>
                </a:cubicBezTo>
                <a:lnTo>
                  <a:pt x="4612896" y="6857997"/>
                </a:lnTo>
                <a:lnTo>
                  <a:pt x="4017658" y="6857997"/>
                </a:lnTo>
                <a:lnTo>
                  <a:pt x="4173230" y="6719623"/>
                </a:lnTo>
                <a:cubicBezTo>
                  <a:pt x="4958119" y="5951494"/>
                  <a:pt x="5443583" y="4890334"/>
                  <a:pt x="5443583" y="3718209"/>
                </a:cubicBezTo>
                <a:cubicBezTo>
                  <a:pt x="5443583" y="2179795"/>
                  <a:pt x="4607295" y="832535"/>
                  <a:pt x="3355352" y="88079"/>
                </a:cubicBezTo>
                <a:close/>
                <a:moveTo>
                  <a:pt x="0" y="0"/>
                </a:moveTo>
                <a:lnTo>
                  <a:pt x="2941255" y="0"/>
                </a:lnTo>
                <a:lnTo>
                  <a:pt x="3117080" y="88129"/>
                </a:lnTo>
                <a:cubicBezTo>
                  <a:pt x="4432070" y="787221"/>
                  <a:pt x="5324754" y="2150692"/>
                  <a:pt x="5324754" y="3718209"/>
                </a:cubicBezTo>
                <a:cubicBezTo>
                  <a:pt x="5324754" y="4858221"/>
                  <a:pt x="4852591" y="5890308"/>
                  <a:pt x="4089206" y="6637392"/>
                </a:cubicBezTo>
                <a:lnTo>
                  <a:pt x="3841183" y="6857997"/>
                </a:lnTo>
                <a:lnTo>
                  <a:pt x="0" y="6857997"/>
                </a:lnTo>
                <a:close/>
              </a:path>
            </a:pathLst>
          </a:cu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4" descr="A picture containing drawing, room&#10;&#10;Description generated with very high confidence">
            <a:extLst>
              <a:ext uri="{FF2B5EF4-FFF2-40B4-BE49-F238E27FC236}">
                <a16:creationId xmlns:a16="http://schemas.microsoft.com/office/drawing/2014/main" id="{26D59331-4C57-4AE1-8574-42331C90F981}"/>
              </a:ext>
            </a:extLst>
          </p:cNvPr>
          <p:cNvPicPr>
            <a:picLocks noChangeAspect="1"/>
          </p:cNvPicPr>
          <p:nvPr/>
        </p:nvPicPr>
        <p:blipFill rotWithShape="1">
          <a:blip r:embed="rId4"/>
          <a:srcRect l="4451" r="6665"/>
          <a:stretch/>
        </p:blipFill>
        <p:spPr>
          <a:xfrm>
            <a:off x="1" y="2"/>
            <a:ext cx="6095695" cy="6857997"/>
          </a:xfrm>
          <a:custGeom>
            <a:avLst/>
            <a:gdLst/>
            <a:ahLst/>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p:spPr>
      </p:pic>
    </p:spTree>
    <p:extLst>
      <p:ext uri="{BB962C8B-B14F-4D97-AF65-F5344CB8AC3E}">
        <p14:creationId xmlns:p14="http://schemas.microsoft.com/office/powerpoint/2010/main" val="246697921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6" descr="Text, logo&#10;&#10;Description automatically generated">
            <a:extLst>
              <a:ext uri="{FF2B5EF4-FFF2-40B4-BE49-F238E27FC236}">
                <a16:creationId xmlns:a16="http://schemas.microsoft.com/office/drawing/2014/main" id="{97D44796-A1F0-47A9-A00D-F3D9C8D9A148}"/>
              </a:ext>
            </a:extLst>
          </p:cNvPr>
          <p:cNvPicPr>
            <a:picLocks noChangeAspect="1"/>
          </p:cNvPicPr>
          <p:nvPr/>
        </p:nvPicPr>
        <p:blipFill>
          <a:blip r:embed="rId2"/>
          <a:stretch>
            <a:fillRect/>
          </a:stretch>
        </p:blipFill>
        <p:spPr>
          <a:xfrm>
            <a:off x="1542690" y="2200934"/>
            <a:ext cx="5201490" cy="3253357"/>
          </a:xfrm>
          <a:prstGeom prst="rect">
            <a:avLst/>
          </a:prstGeom>
        </p:spPr>
      </p:pic>
      <p:pic>
        <p:nvPicPr>
          <p:cNvPr id="17" name="Picture 17" descr="A group of people holding glasses of beer on a table&#10;&#10;Description automatically generated">
            <a:extLst>
              <a:ext uri="{FF2B5EF4-FFF2-40B4-BE49-F238E27FC236}">
                <a16:creationId xmlns:a16="http://schemas.microsoft.com/office/drawing/2014/main" id="{8F8FEABC-4B76-4B3F-BA9F-8D253A666C2F}"/>
              </a:ext>
            </a:extLst>
          </p:cNvPr>
          <p:cNvPicPr>
            <a:picLocks noChangeAspect="1"/>
          </p:cNvPicPr>
          <p:nvPr/>
        </p:nvPicPr>
        <p:blipFill>
          <a:blip r:embed="rId3"/>
          <a:stretch>
            <a:fillRect/>
          </a:stretch>
        </p:blipFill>
        <p:spPr>
          <a:xfrm>
            <a:off x="8013700" y="1841500"/>
            <a:ext cx="3314700" cy="2730500"/>
          </a:xfrm>
          <a:prstGeom prst="rect">
            <a:avLst/>
          </a:prstGeom>
        </p:spPr>
      </p:pic>
      <p:pic>
        <p:nvPicPr>
          <p:cNvPr id="15" name="Picture 15" descr="A person and person posing for a photo&#10;&#10;Description automatically generated">
            <a:extLst>
              <a:ext uri="{FF2B5EF4-FFF2-40B4-BE49-F238E27FC236}">
                <a16:creationId xmlns:a16="http://schemas.microsoft.com/office/drawing/2014/main" id="{0C3D9B1A-E506-4277-99CA-CA904028FEEF}"/>
              </a:ext>
            </a:extLst>
          </p:cNvPr>
          <p:cNvPicPr>
            <a:picLocks noChangeAspect="1"/>
          </p:cNvPicPr>
          <p:nvPr/>
        </p:nvPicPr>
        <p:blipFill>
          <a:blip r:embed="rId4"/>
          <a:stretch>
            <a:fillRect/>
          </a:stretch>
        </p:blipFill>
        <p:spPr>
          <a:xfrm>
            <a:off x="8013700" y="4648200"/>
            <a:ext cx="1612900" cy="1612900"/>
          </a:xfrm>
          <a:prstGeom prst="rect">
            <a:avLst/>
          </a:prstGeom>
        </p:spPr>
      </p:pic>
      <p:pic>
        <p:nvPicPr>
          <p:cNvPr id="4" name="Picture 14" descr="A person standing next to a body of water&#10;&#10;Description automatically generated">
            <a:extLst>
              <a:ext uri="{FF2B5EF4-FFF2-40B4-BE49-F238E27FC236}">
                <a16:creationId xmlns:a16="http://schemas.microsoft.com/office/drawing/2014/main" id="{FFCAD48F-30E6-4640-919D-2463B745B876}"/>
              </a:ext>
            </a:extLst>
          </p:cNvPr>
          <p:cNvPicPr>
            <a:picLocks noChangeAspect="1"/>
          </p:cNvPicPr>
          <p:nvPr/>
        </p:nvPicPr>
        <p:blipFill>
          <a:blip r:embed="rId5"/>
          <a:stretch>
            <a:fillRect/>
          </a:stretch>
        </p:blipFill>
        <p:spPr>
          <a:xfrm>
            <a:off x="9702800" y="4648200"/>
            <a:ext cx="1625600" cy="1612900"/>
          </a:xfrm>
          <a:prstGeom prst="rect">
            <a:avLst/>
          </a:prstGeom>
        </p:spPr>
      </p:pic>
      <p:sp>
        <p:nvSpPr>
          <p:cNvPr id="2" name="Title 1">
            <a:extLst>
              <a:ext uri="{FF2B5EF4-FFF2-40B4-BE49-F238E27FC236}">
                <a16:creationId xmlns:a16="http://schemas.microsoft.com/office/drawing/2014/main" id="{EF8C997D-F410-4EB8-84F4-0C8C1D75B5F9}"/>
              </a:ext>
            </a:extLst>
          </p:cNvPr>
          <p:cNvSpPr txBox="1">
            <a:spLocks noGrp="1"/>
          </p:cNvSpPr>
          <p:nvPr>
            <p:ph type="title"/>
          </p:nvPr>
        </p:nvSpPr>
        <p:spPr>
          <a:xfrm>
            <a:off x="1456426" y="616126"/>
            <a:ext cx="7898921" cy="1218336"/>
          </a:xfrm>
        </p:spPr>
        <p:txBody>
          <a:bodyPr vert="horz" lIns="91440" tIns="45720" rIns="91440" bIns="45720" rtlCol="0" anchor="ctr" anchorCtr="1">
            <a:normAutofit/>
          </a:bodyPr>
          <a:lstStyle/>
          <a:p>
            <a:pPr lvl="0">
              <a:lnSpc>
                <a:spcPct val="90000"/>
              </a:lnSpc>
              <a:spcBef>
                <a:spcPct val="0"/>
              </a:spcBef>
            </a:pPr>
            <a:r>
              <a:rPr lang="en-US" sz="4400" b="1" kern="1200">
                <a:solidFill>
                  <a:schemeClr val="tx1"/>
                </a:solidFill>
                <a:latin typeface="+mj-lt"/>
                <a:ea typeface="+mj-ea"/>
                <a:cs typeface="+mj-cs"/>
              </a:rPr>
              <a:t>Thank you for your time!</a:t>
            </a:r>
          </a:p>
        </p:txBody>
      </p:sp>
    </p:spTree>
    <p:extLst>
      <p:ext uri="{BB962C8B-B14F-4D97-AF65-F5344CB8AC3E}">
        <p14:creationId xmlns:p14="http://schemas.microsoft.com/office/powerpoint/2010/main" val="1847325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11"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2"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3" name="Diagram 4">
            <a:extLst>
              <a:ext uri="{FF2B5EF4-FFF2-40B4-BE49-F238E27FC236}">
                <a16:creationId xmlns:a16="http://schemas.microsoft.com/office/drawing/2014/main" id="{33B537AF-F809-4E4E-A83F-C38C74B936ED}"/>
              </a:ext>
            </a:extLst>
          </p:cNvPr>
          <p:cNvGraphicFramePr/>
          <p:nvPr>
            <p:extLst>
              <p:ext uri="{D42A27DB-BD31-4B8C-83A1-F6EECF244321}">
                <p14:modId xmlns:p14="http://schemas.microsoft.com/office/powerpoint/2010/main" val="3009491950"/>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04277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799A8B4F-0FED-46C0-9186-5A8E116D8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8905" y="0"/>
            <a:ext cx="648309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a:extLst>
              <a:ext uri="{FF2B5EF4-FFF2-40B4-BE49-F238E27FC236}">
                <a16:creationId xmlns:a16="http://schemas.microsoft.com/office/drawing/2014/main" id="{DA6861EE-7660-46C9-80BD-173B8F7454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1" name="Title 1">
            <a:extLst>
              <a:ext uri="{FF2B5EF4-FFF2-40B4-BE49-F238E27FC236}">
                <a16:creationId xmlns:a16="http://schemas.microsoft.com/office/drawing/2014/main" id="{99E47538-D39A-43E4-AB14-D1A1035B1141}"/>
              </a:ext>
            </a:extLst>
          </p:cNvPr>
          <p:cNvSpPr>
            <a:spLocks noGrp="1"/>
          </p:cNvSpPr>
          <p:nvPr>
            <p:ph type="title"/>
          </p:nvPr>
        </p:nvSpPr>
        <p:spPr>
          <a:xfrm>
            <a:off x="577327" y="1018615"/>
            <a:ext cx="3888876" cy="807070"/>
          </a:xfrm>
        </p:spPr>
        <p:txBody>
          <a:bodyPr>
            <a:normAutofit/>
          </a:bodyPr>
          <a:lstStyle/>
          <a:p>
            <a:r>
              <a:rPr lang="en-US" sz="3600" b="1">
                <a:solidFill>
                  <a:srgbClr val="000000"/>
                </a:solidFill>
                <a:cs typeface="Calibri Light"/>
              </a:rPr>
              <a:t>The Project Problem</a:t>
            </a:r>
          </a:p>
        </p:txBody>
      </p:sp>
      <p:sp>
        <p:nvSpPr>
          <p:cNvPr id="10" name="Content Placeholder 9">
            <a:extLst>
              <a:ext uri="{FF2B5EF4-FFF2-40B4-BE49-F238E27FC236}">
                <a16:creationId xmlns:a16="http://schemas.microsoft.com/office/drawing/2014/main" id="{F2499D76-B350-4369-8ECF-4B68C921AB45}"/>
              </a:ext>
            </a:extLst>
          </p:cNvPr>
          <p:cNvSpPr>
            <a:spLocks noGrp="1"/>
          </p:cNvSpPr>
          <p:nvPr>
            <p:ph idx="1"/>
          </p:nvPr>
        </p:nvSpPr>
        <p:spPr>
          <a:xfrm>
            <a:off x="300599" y="2723607"/>
            <a:ext cx="5671316" cy="4458798"/>
          </a:xfrm>
        </p:spPr>
        <p:txBody>
          <a:bodyPr vert="horz" lIns="91440" tIns="45720" rIns="91440" bIns="45720" rtlCol="0" anchor="ctr">
            <a:normAutofit/>
          </a:bodyPr>
          <a:lstStyle/>
          <a:p>
            <a:pPr marL="457200" indent="-228600">
              <a:buFont typeface="Arial" panose="020B0604020202020204" pitchFamily="34" charset="0"/>
              <a:buChar char="•"/>
            </a:pPr>
            <a:r>
              <a:rPr lang="en-US" sz="2400" dirty="0">
                <a:solidFill>
                  <a:srgbClr val="000000"/>
                </a:solidFill>
                <a:latin typeface="+mn-lt"/>
                <a:ea typeface="+mn-ea"/>
                <a:cs typeface="Calibri"/>
              </a:rPr>
              <a:t>Irish Road Sign Identification</a:t>
            </a:r>
          </a:p>
          <a:p>
            <a:pPr marL="457200" indent="-228600">
              <a:buFont typeface="Arial" panose="020B0604020202020204" pitchFamily="34" charset="0"/>
              <a:buChar char="•"/>
            </a:pPr>
            <a:r>
              <a:rPr lang="en-US" sz="2400" dirty="0">
                <a:solidFill>
                  <a:srgbClr val="000000"/>
                </a:solidFill>
                <a:latin typeface="+mn-lt"/>
                <a:ea typeface="+mn-ea"/>
                <a:cs typeface="Calibri"/>
              </a:rPr>
              <a:t>Speed Signs &amp; Yield</a:t>
            </a:r>
          </a:p>
          <a:p>
            <a:pPr marL="457200" indent="-228600">
              <a:buFont typeface="Arial" panose="020B0604020202020204" pitchFamily="34" charset="0"/>
              <a:buChar char="•"/>
            </a:pPr>
            <a:r>
              <a:rPr lang="en-US" sz="2400" dirty="0">
                <a:solidFill>
                  <a:srgbClr val="000000"/>
                </a:solidFill>
                <a:latin typeface="+mn-lt"/>
                <a:ea typeface="+mn-ea"/>
                <a:cs typeface="+mn-cs"/>
              </a:rPr>
              <a:t>An original idea</a:t>
            </a:r>
            <a:endParaRPr lang="en-US" sz="2400" dirty="0">
              <a:solidFill>
                <a:srgbClr val="000000"/>
              </a:solidFill>
              <a:ea typeface="+mn-ea"/>
              <a:cs typeface="Calibri"/>
            </a:endParaRPr>
          </a:p>
          <a:p>
            <a:pPr marL="457200" indent="-228600">
              <a:buFont typeface="Arial" panose="020B0604020202020204" pitchFamily="34" charset="0"/>
              <a:buChar char="•"/>
            </a:pPr>
            <a:r>
              <a:rPr lang="en-US" sz="2400" dirty="0">
                <a:solidFill>
                  <a:srgbClr val="000000"/>
                </a:solidFill>
                <a:latin typeface="+mn-lt"/>
                <a:ea typeface="+mn-ea"/>
                <a:cs typeface="Calibri"/>
              </a:rPr>
              <a:t>Potential uses</a:t>
            </a:r>
          </a:p>
          <a:p>
            <a:pPr marL="749300" lvl="1">
              <a:buFont typeface="Arial" panose="020B0604020202020204" pitchFamily="34" charset="0"/>
              <a:buChar char="•"/>
            </a:pPr>
            <a:r>
              <a:rPr lang="en-US" sz="2400" dirty="0">
                <a:solidFill>
                  <a:srgbClr val="000000"/>
                </a:solidFill>
                <a:latin typeface="+mn-lt"/>
                <a:ea typeface="+mn-ea"/>
                <a:cs typeface="Calibri"/>
              </a:rPr>
              <a:t>Assist drivers</a:t>
            </a:r>
          </a:p>
          <a:p>
            <a:pPr marL="749300" lvl="1">
              <a:buFont typeface="Arial" panose="020B0604020202020204" pitchFamily="34" charset="0"/>
              <a:buChar char="•"/>
            </a:pPr>
            <a:r>
              <a:rPr lang="en-US" sz="2400" dirty="0">
                <a:solidFill>
                  <a:srgbClr val="000000"/>
                </a:solidFill>
                <a:latin typeface="+mn-lt"/>
                <a:ea typeface="+mn-ea"/>
                <a:cs typeface="+mn-cs"/>
              </a:rPr>
              <a:t>Automatic driving systems,</a:t>
            </a:r>
            <a:endParaRPr lang="en-US" sz="2400" dirty="0">
              <a:solidFill>
                <a:srgbClr val="000000"/>
              </a:solidFill>
              <a:latin typeface="+mn-lt"/>
              <a:ea typeface="+mn-ea"/>
              <a:cs typeface="Calibri"/>
            </a:endParaRPr>
          </a:p>
          <a:p>
            <a:pPr marL="749300" lvl="1">
              <a:buFont typeface="Arial" panose="020B0604020202020204" pitchFamily="34" charset="0"/>
              <a:buChar char="•"/>
            </a:pPr>
            <a:r>
              <a:rPr lang="en-US" sz="2400" dirty="0">
                <a:solidFill>
                  <a:srgbClr val="000000"/>
                </a:solidFill>
                <a:latin typeface="+mn-lt"/>
                <a:ea typeface="+mn-ea"/>
                <a:cs typeface="Calibri"/>
              </a:rPr>
              <a:t>Detecting &amp; recognizing signs effectively</a:t>
            </a:r>
          </a:p>
          <a:p>
            <a:pPr marL="457200" indent="-228600">
              <a:buFont typeface="Arial" panose="020B0604020202020204" pitchFamily="34" charset="0"/>
              <a:buChar char="•"/>
            </a:pPr>
            <a:endParaRPr lang="en-US" sz="2400" dirty="0">
              <a:solidFill>
                <a:srgbClr val="000000"/>
              </a:solidFill>
              <a:ea typeface="+mn-ea"/>
              <a:cs typeface="Calibri"/>
            </a:endParaRPr>
          </a:p>
          <a:p>
            <a:pPr marL="457200" indent="-228600">
              <a:buFont typeface="Arial" panose="020B0604020202020204" pitchFamily="34" charset="0"/>
              <a:buChar char="•"/>
            </a:pPr>
            <a:endParaRPr lang="en-US" sz="2400" dirty="0">
              <a:solidFill>
                <a:srgbClr val="000000"/>
              </a:solidFill>
              <a:latin typeface="+mn-lt"/>
              <a:ea typeface="+mn-ea"/>
              <a:cs typeface="Calibri"/>
            </a:endParaRPr>
          </a:p>
          <a:p>
            <a:pPr marL="457200" indent="-228600">
              <a:buFont typeface="Arial" panose="020B0604020202020204" pitchFamily="34" charset="0"/>
              <a:buChar char="•"/>
            </a:pPr>
            <a:endParaRPr lang="en-US" sz="2400" dirty="0">
              <a:solidFill>
                <a:srgbClr val="000000"/>
              </a:solidFill>
              <a:latin typeface="+mn-lt"/>
              <a:ea typeface="+mn-ea"/>
              <a:cs typeface="Calibri"/>
            </a:endParaRPr>
          </a:p>
        </p:txBody>
      </p:sp>
      <p:sp>
        <p:nvSpPr>
          <p:cNvPr id="74" name="Oval 73">
            <a:extLst>
              <a:ext uri="{FF2B5EF4-FFF2-40B4-BE49-F238E27FC236}">
                <a16:creationId xmlns:a16="http://schemas.microsoft.com/office/drawing/2014/main" id="{38A69B74-22E3-47CC-823F-18BE7930C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636" y="2960687"/>
            <a:ext cx="2668748" cy="2668748"/>
          </a:xfrm>
          <a:prstGeom prst="ellipse">
            <a:avLst/>
          </a:pr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1">
            <a:extLst>
              <a:ext uri="{FF2B5EF4-FFF2-40B4-BE49-F238E27FC236}">
                <a16:creationId xmlns:a16="http://schemas.microsoft.com/office/drawing/2014/main" id="{1778637B-5DB8-4A75-B2E6-FC2B1BB9A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014" y="2"/>
            <a:ext cx="4034987" cy="3428147"/>
          </a:xfrm>
          <a:custGeom>
            <a:avLst/>
            <a:gdLst>
              <a:gd name="connsiteX0" fmla="*/ 350825 w 4034987"/>
              <a:gd name="connsiteY0" fmla="*/ 0 h 3428147"/>
              <a:gd name="connsiteX1" fmla="*/ 4034987 w 4034987"/>
              <a:gd name="connsiteY1" fmla="*/ 0 h 3428147"/>
              <a:gd name="connsiteX2" fmla="*/ 4034987 w 4034987"/>
              <a:gd name="connsiteY2" fmla="*/ 2505205 h 3428147"/>
              <a:gd name="connsiteX3" fmla="*/ 3951822 w 4034987"/>
              <a:gd name="connsiteY3" fmla="*/ 2616420 h 3428147"/>
              <a:gd name="connsiteX4" fmla="*/ 2230590 w 4034987"/>
              <a:gd name="connsiteY4" fmla="*/ 3428147 h 3428147"/>
              <a:gd name="connsiteX5" fmla="*/ 0 w 4034987"/>
              <a:gd name="connsiteY5" fmla="*/ 1197557 h 3428147"/>
              <a:gd name="connsiteX6" fmla="*/ 269220 w 4034987"/>
              <a:gd name="connsiteY6" fmla="*/ 134326 h 342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987" h="3428147">
                <a:moveTo>
                  <a:pt x="350825" y="0"/>
                </a:moveTo>
                <a:lnTo>
                  <a:pt x="4034987" y="0"/>
                </a:lnTo>
                <a:lnTo>
                  <a:pt x="4034987" y="2505205"/>
                </a:lnTo>
                <a:lnTo>
                  <a:pt x="3951822" y="2616420"/>
                </a:lnTo>
                <a:cubicBezTo>
                  <a:pt x="3542699" y="3112162"/>
                  <a:pt x="2923546" y="3428147"/>
                  <a:pt x="2230590" y="3428147"/>
                </a:cubicBezTo>
                <a:cubicBezTo>
                  <a:pt x="998669" y="3428147"/>
                  <a:pt x="0" y="2429478"/>
                  <a:pt x="0" y="1197557"/>
                </a:cubicBezTo>
                <a:cubicBezTo>
                  <a:pt x="0" y="812582"/>
                  <a:pt x="97526" y="450385"/>
                  <a:pt x="269220" y="134326"/>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2" descr="A stop sign on the side of a road&#10;&#10;Description automatically generated">
            <a:extLst>
              <a:ext uri="{FF2B5EF4-FFF2-40B4-BE49-F238E27FC236}">
                <a16:creationId xmlns:a16="http://schemas.microsoft.com/office/drawing/2014/main" id="{76D952CD-B265-4CE0-860F-E5A2BE3CFCAC}"/>
              </a:ext>
            </a:extLst>
          </p:cNvPr>
          <p:cNvPicPr>
            <a:picLocks noChangeAspect="1"/>
          </p:cNvPicPr>
          <p:nvPr/>
        </p:nvPicPr>
        <p:blipFill>
          <a:blip r:embed="rId3"/>
          <a:stretch>
            <a:fillRect/>
          </a:stretch>
        </p:blipFill>
        <p:spPr>
          <a:xfrm>
            <a:off x="8673580" y="165909"/>
            <a:ext cx="3522141" cy="2634417"/>
          </a:xfrm>
          <a:prstGeom prst="rect">
            <a:avLst/>
          </a:prstGeom>
          <a:ln>
            <a:noFill/>
          </a:ln>
          <a:effectLst>
            <a:softEdge rad="112500"/>
          </a:effectLst>
        </p:spPr>
      </p:pic>
      <p:pic>
        <p:nvPicPr>
          <p:cNvPr id="5" name="Picture 8" descr="A screen shot of a video game&#10;&#10;Description automatically generated">
            <a:extLst>
              <a:ext uri="{FF2B5EF4-FFF2-40B4-BE49-F238E27FC236}">
                <a16:creationId xmlns:a16="http://schemas.microsoft.com/office/drawing/2014/main" id="{AADC5C72-E4FA-40FD-8D1B-40DDB5780D5D}"/>
              </a:ext>
            </a:extLst>
          </p:cNvPr>
          <p:cNvPicPr>
            <a:picLocks noChangeAspect="1"/>
          </p:cNvPicPr>
          <p:nvPr/>
        </p:nvPicPr>
        <p:blipFill>
          <a:blip r:embed="rId4"/>
          <a:stretch>
            <a:fillRect/>
          </a:stretch>
        </p:blipFill>
        <p:spPr>
          <a:xfrm>
            <a:off x="6455107" y="3421232"/>
            <a:ext cx="2068341" cy="1952021"/>
          </a:xfrm>
          <a:prstGeom prst="rect">
            <a:avLst/>
          </a:prstGeom>
          <a:ln>
            <a:noFill/>
          </a:ln>
          <a:effectLst>
            <a:softEdge rad="112500"/>
          </a:effectLst>
        </p:spPr>
      </p:pic>
      <p:sp>
        <p:nvSpPr>
          <p:cNvPr id="78" name="Freeform 75">
            <a:extLst>
              <a:ext uri="{FF2B5EF4-FFF2-40B4-BE49-F238E27FC236}">
                <a16:creationId xmlns:a16="http://schemas.microsoft.com/office/drawing/2014/main" id="{0035A30C-45F3-4EFB-B2E8-6E2A11843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59131" y="4258570"/>
            <a:ext cx="3132869" cy="2599430"/>
          </a:xfrm>
          <a:custGeom>
            <a:avLst/>
            <a:gdLst>
              <a:gd name="connsiteX0" fmla="*/ 1612418 w 3061881"/>
              <a:gd name="connsiteY0" fmla="*/ 0 h 2540529"/>
              <a:gd name="connsiteX1" fmla="*/ 3030226 w 3061881"/>
              <a:gd name="connsiteY1" fmla="*/ 843844 h 2540529"/>
              <a:gd name="connsiteX2" fmla="*/ 3061881 w 3061881"/>
              <a:gd name="connsiteY2" fmla="*/ 909556 h 2540529"/>
              <a:gd name="connsiteX3" fmla="*/ 3061881 w 3061881"/>
              <a:gd name="connsiteY3" fmla="*/ 2315281 h 2540529"/>
              <a:gd name="connsiteX4" fmla="*/ 3030226 w 3061881"/>
              <a:gd name="connsiteY4" fmla="*/ 2380992 h 2540529"/>
              <a:gd name="connsiteX5" fmla="*/ 2949460 w 3061881"/>
              <a:gd name="connsiteY5" fmla="*/ 2513937 h 2540529"/>
              <a:gd name="connsiteX6" fmla="*/ 2929575 w 3061881"/>
              <a:gd name="connsiteY6" fmla="*/ 2540529 h 2540529"/>
              <a:gd name="connsiteX7" fmla="*/ 295261 w 3061881"/>
              <a:gd name="connsiteY7" fmla="*/ 2540529 h 2540529"/>
              <a:gd name="connsiteX8" fmla="*/ 275376 w 3061881"/>
              <a:gd name="connsiteY8" fmla="*/ 2513937 h 2540529"/>
              <a:gd name="connsiteX9" fmla="*/ 0 w 3061881"/>
              <a:gd name="connsiteY9" fmla="*/ 1612418 h 2540529"/>
              <a:gd name="connsiteX10" fmla="*/ 1612418 w 3061881"/>
              <a:gd name="connsiteY10" fmla="*/ 0 h 254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61881" h="2540529">
                <a:moveTo>
                  <a:pt x="1612418" y="0"/>
                </a:moveTo>
                <a:cubicBezTo>
                  <a:pt x="2224646" y="0"/>
                  <a:pt x="2757180" y="341213"/>
                  <a:pt x="3030226" y="843844"/>
                </a:cubicBezTo>
                <a:lnTo>
                  <a:pt x="3061881" y="909556"/>
                </a:lnTo>
                <a:lnTo>
                  <a:pt x="3061881" y="2315281"/>
                </a:lnTo>
                <a:lnTo>
                  <a:pt x="3030226" y="2380992"/>
                </a:lnTo>
                <a:cubicBezTo>
                  <a:pt x="3005404" y="2426686"/>
                  <a:pt x="2978437" y="2471046"/>
                  <a:pt x="2949460" y="2513937"/>
                </a:cubicBezTo>
                <a:lnTo>
                  <a:pt x="2929575" y="2540529"/>
                </a:lnTo>
                <a:lnTo>
                  <a:pt x="295261" y="2540529"/>
                </a:lnTo>
                <a:lnTo>
                  <a:pt x="275376" y="2513937"/>
                </a:lnTo>
                <a:cubicBezTo>
                  <a:pt x="101518" y="2256593"/>
                  <a:pt x="0" y="1946361"/>
                  <a:pt x="0" y="1612418"/>
                </a:cubicBezTo>
                <a:cubicBezTo>
                  <a:pt x="0" y="721904"/>
                  <a:pt x="721904" y="0"/>
                  <a:pt x="1612418"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A stop sign on a pole&#10;&#10;Description automatically generated">
            <a:extLst>
              <a:ext uri="{FF2B5EF4-FFF2-40B4-BE49-F238E27FC236}">
                <a16:creationId xmlns:a16="http://schemas.microsoft.com/office/drawing/2014/main" id="{8078D808-150A-437F-ADB5-187146336A3E}"/>
              </a:ext>
            </a:extLst>
          </p:cNvPr>
          <p:cNvPicPr>
            <a:picLocks noChangeAspect="1"/>
          </p:cNvPicPr>
          <p:nvPr/>
        </p:nvPicPr>
        <p:blipFill>
          <a:blip r:embed="rId5"/>
          <a:stretch>
            <a:fillRect/>
          </a:stretch>
        </p:blipFill>
        <p:spPr>
          <a:xfrm>
            <a:off x="9188511" y="4954443"/>
            <a:ext cx="3007210" cy="1701219"/>
          </a:xfrm>
          <a:prstGeom prst="rect">
            <a:avLst/>
          </a:prstGeom>
          <a:ln>
            <a:noFill/>
          </a:ln>
          <a:effectLst>
            <a:softEdge rad="112500"/>
          </a:effectLst>
        </p:spPr>
      </p:pic>
    </p:spTree>
    <p:extLst>
      <p:ext uri="{BB962C8B-B14F-4D97-AF65-F5344CB8AC3E}">
        <p14:creationId xmlns:p14="http://schemas.microsoft.com/office/powerpoint/2010/main" val="3754130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3">
            <a:extLst>
              <a:ext uri="{FF2B5EF4-FFF2-40B4-BE49-F238E27FC236}">
                <a16:creationId xmlns:a16="http://schemas.microsoft.com/office/drawing/2014/main" id="{7D8E67F2-F753-4E06-8229-4970A67258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483095" cy="6854272"/>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2EE1BDFD-564B-44A4-841A-50D6A8E75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8" name="Freeform 60">
            <a:extLst>
              <a:ext uri="{FF2B5EF4-FFF2-40B4-BE49-F238E27FC236}">
                <a16:creationId xmlns:a16="http://schemas.microsoft.com/office/drawing/2014/main" id="{007B8288-68CC-4847-8419-CF535B6B7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3882" y="0"/>
            <a:ext cx="3880988" cy="2206512"/>
          </a:xfrm>
          <a:custGeom>
            <a:avLst/>
            <a:gdLst>
              <a:gd name="connsiteX0" fmla="*/ 20753 w 3960193"/>
              <a:gd name="connsiteY0" fmla="*/ 0 h 2251543"/>
              <a:gd name="connsiteX1" fmla="*/ 3939440 w 3960193"/>
              <a:gd name="connsiteY1" fmla="*/ 0 h 2251543"/>
              <a:gd name="connsiteX2" fmla="*/ 3949969 w 3960193"/>
              <a:gd name="connsiteY2" fmla="*/ 68994 h 2251543"/>
              <a:gd name="connsiteX3" fmla="*/ 3960193 w 3960193"/>
              <a:gd name="connsiteY3" fmla="*/ 271447 h 2251543"/>
              <a:gd name="connsiteX4" fmla="*/ 1980096 w 3960193"/>
              <a:gd name="connsiteY4" fmla="*/ 2251543 h 2251543"/>
              <a:gd name="connsiteX5" fmla="*/ 0 w 3960193"/>
              <a:gd name="connsiteY5" fmla="*/ 271447 h 2251543"/>
              <a:gd name="connsiteX6" fmla="*/ 10224 w 3960193"/>
              <a:gd name="connsiteY6" fmla="*/ 68994 h 2251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0193" h="2251543">
                <a:moveTo>
                  <a:pt x="20753" y="0"/>
                </a:moveTo>
                <a:lnTo>
                  <a:pt x="3939440" y="0"/>
                </a:lnTo>
                <a:lnTo>
                  <a:pt x="3949969" y="68994"/>
                </a:lnTo>
                <a:cubicBezTo>
                  <a:pt x="3956730" y="135559"/>
                  <a:pt x="3960193" y="203099"/>
                  <a:pt x="3960193" y="271447"/>
                </a:cubicBezTo>
                <a:cubicBezTo>
                  <a:pt x="3960193" y="1365024"/>
                  <a:pt x="3073674" y="2251543"/>
                  <a:pt x="1980096" y="2251543"/>
                </a:cubicBezTo>
                <a:cubicBezTo>
                  <a:pt x="886519" y="2251543"/>
                  <a:pt x="0" y="1365024"/>
                  <a:pt x="0" y="271447"/>
                </a:cubicBezTo>
                <a:cubicBezTo>
                  <a:pt x="0" y="203099"/>
                  <a:pt x="3463" y="135559"/>
                  <a:pt x="10224" y="68994"/>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Graphical user interface, application&#10;&#10;Description automatically generated">
            <a:extLst>
              <a:ext uri="{FF2B5EF4-FFF2-40B4-BE49-F238E27FC236}">
                <a16:creationId xmlns:a16="http://schemas.microsoft.com/office/drawing/2014/main" id="{6903BC28-4CB0-4F7D-93C0-713B91E2C635}"/>
              </a:ext>
            </a:extLst>
          </p:cNvPr>
          <p:cNvPicPr>
            <a:picLocks noChangeAspect="1"/>
          </p:cNvPicPr>
          <p:nvPr/>
        </p:nvPicPr>
        <p:blipFill>
          <a:blip r:embed="rId3"/>
          <a:stretch>
            <a:fillRect/>
          </a:stretch>
        </p:blipFill>
        <p:spPr>
          <a:xfrm>
            <a:off x="2441496" y="303614"/>
            <a:ext cx="2532690" cy="1180282"/>
          </a:xfrm>
          <a:prstGeom prst="rect">
            <a:avLst/>
          </a:prstGeom>
        </p:spPr>
      </p:pic>
      <p:sp>
        <p:nvSpPr>
          <p:cNvPr id="30" name="Freeform 68">
            <a:extLst>
              <a:ext uri="{FF2B5EF4-FFF2-40B4-BE49-F238E27FC236}">
                <a16:creationId xmlns:a16="http://schemas.microsoft.com/office/drawing/2014/main" id="{32BA8EA8-C1B6-4309-B674-F9F399B962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12701"/>
            <a:ext cx="4942589" cy="3945299"/>
          </a:xfrm>
          <a:custGeom>
            <a:avLst/>
            <a:gdLst>
              <a:gd name="connsiteX0" fmla="*/ 2223943 w 4942589"/>
              <a:gd name="connsiteY0" fmla="*/ 0 h 3945299"/>
              <a:gd name="connsiteX1" fmla="*/ 4942589 w 4942589"/>
              <a:gd name="connsiteY1" fmla="*/ 2718646 h 3945299"/>
              <a:gd name="connsiteX2" fmla="*/ 4728945 w 4942589"/>
              <a:gd name="connsiteY2" fmla="*/ 3776866 h 3945299"/>
              <a:gd name="connsiteX3" fmla="*/ 4647806 w 4942589"/>
              <a:gd name="connsiteY3" fmla="*/ 3945299 h 3945299"/>
              <a:gd name="connsiteX4" fmla="*/ 0 w 4942589"/>
              <a:gd name="connsiteY4" fmla="*/ 3945299 h 3945299"/>
              <a:gd name="connsiteX5" fmla="*/ 0 w 4942589"/>
              <a:gd name="connsiteY5" fmla="*/ 1157971 h 3945299"/>
              <a:gd name="connsiteX6" fmla="*/ 126104 w 4942589"/>
              <a:gd name="connsiteY6" fmla="*/ 989335 h 3945299"/>
              <a:gd name="connsiteX7" fmla="*/ 2223943 w 4942589"/>
              <a:gd name="connsiteY7" fmla="*/ 0 h 394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2589" h="3945299">
                <a:moveTo>
                  <a:pt x="2223943" y="0"/>
                </a:moveTo>
                <a:cubicBezTo>
                  <a:pt x="3725410" y="0"/>
                  <a:pt x="4942589" y="1217179"/>
                  <a:pt x="4942589" y="2718646"/>
                </a:cubicBezTo>
                <a:cubicBezTo>
                  <a:pt x="4942589" y="3094013"/>
                  <a:pt x="4866516" y="3451612"/>
                  <a:pt x="4728945" y="3776866"/>
                </a:cubicBezTo>
                <a:lnTo>
                  <a:pt x="4647806" y="3945299"/>
                </a:lnTo>
                <a:lnTo>
                  <a:pt x="0" y="3945299"/>
                </a:lnTo>
                <a:lnTo>
                  <a:pt x="0" y="1157971"/>
                </a:lnTo>
                <a:lnTo>
                  <a:pt x="126104" y="989335"/>
                </a:lnTo>
                <a:cubicBezTo>
                  <a:pt x="624744" y="385123"/>
                  <a:pt x="1379368" y="0"/>
                  <a:pt x="2223943"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9" name="Picture 19" descr="A picture containing graphical user interface&#10;&#10;Description automatically generated">
            <a:extLst>
              <a:ext uri="{FF2B5EF4-FFF2-40B4-BE49-F238E27FC236}">
                <a16:creationId xmlns:a16="http://schemas.microsoft.com/office/drawing/2014/main" id="{B13E3A77-AB19-4415-86D4-706891F7FA4A}"/>
              </a:ext>
            </a:extLst>
          </p:cNvPr>
          <p:cNvPicPr>
            <a:picLocks noChangeAspect="1"/>
          </p:cNvPicPr>
          <p:nvPr/>
        </p:nvPicPr>
        <p:blipFill>
          <a:blip r:embed="rId4"/>
          <a:stretch>
            <a:fillRect/>
          </a:stretch>
        </p:blipFill>
        <p:spPr>
          <a:xfrm>
            <a:off x="321732" y="3996247"/>
            <a:ext cx="3759105" cy="2428562"/>
          </a:xfrm>
          <a:prstGeom prst="rect">
            <a:avLst/>
          </a:prstGeom>
        </p:spPr>
      </p:pic>
      <p:graphicFrame>
        <p:nvGraphicFramePr>
          <p:cNvPr id="5" name="Diagram 4">
            <a:extLst>
              <a:ext uri="{FF2B5EF4-FFF2-40B4-BE49-F238E27FC236}">
                <a16:creationId xmlns:a16="http://schemas.microsoft.com/office/drawing/2014/main" id="{682F5EF7-1244-468A-BE15-CDB635294C1A}"/>
              </a:ext>
            </a:extLst>
          </p:cNvPr>
          <p:cNvGraphicFramePr/>
          <p:nvPr>
            <p:extLst>
              <p:ext uri="{D42A27DB-BD31-4B8C-83A1-F6EECF244321}">
                <p14:modId xmlns:p14="http://schemas.microsoft.com/office/powerpoint/2010/main" val="3518348643"/>
              </p:ext>
            </p:extLst>
          </p:nvPr>
        </p:nvGraphicFramePr>
        <p:xfrm>
          <a:off x="4334507" y="1539589"/>
          <a:ext cx="7738029" cy="540770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5717" name="Picture 5717" descr="Icon&#10;&#10;Description automatically generated">
            <a:extLst>
              <a:ext uri="{FF2B5EF4-FFF2-40B4-BE49-F238E27FC236}">
                <a16:creationId xmlns:a16="http://schemas.microsoft.com/office/drawing/2014/main" id="{2E8FE24C-E801-48E4-B4F5-B15BAF8C5E21}"/>
              </a:ext>
            </a:extLst>
          </p:cNvPr>
          <p:cNvPicPr>
            <a:picLocks noChangeAspect="1"/>
          </p:cNvPicPr>
          <p:nvPr/>
        </p:nvPicPr>
        <p:blipFill>
          <a:blip r:embed="rId10"/>
          <a:stretch>
            <a:fillRect/>
          </a:stretch>
        </p:blipFill>
        <p:spPr>
          <a:xfrm>
            <a:off x="7663132" y="529626"/>
            <a:ext cx="1250831" cy="1298635"/>
          </a:xfrm>
          <a:prstGeom prst="rect">
            <a:avLst/>
          </a:prstGeom>
        </p:spPr>
      </p:pic>
      <p:pic>
        <p:nvPicPr>
          <p:cNvPr id="5718" name="Picture 5718" descr="Logo&#10;&#10;Description automatically generated">
            <a:extLst>
              <a:ext uri="{FF2B5EF4-FFF2-40B4-BE49-F238E27FC236}">
                <a16:creationId xmlns:a16="http://schemas.microsoft.com/office/drawing/2014/main" id="{31A7DAB8-BE5C-4785-9BF6-44BC4ABC6AAF}"/>
              </a:ext>
            </a:extLst>
          </p:cNvPr>
          <p:cNvPicPr>
            <a:picLocks noChangeAspect="1"/>
          </p:cNvPicPr>
          <p:nvPr/>
        </p:nvPicPr>
        <p:blipFill>
          <a:blip r:embed="rId11"/>
          <a:stretch>
            <a:fillRect/>
          </a:stretch>
        </p:blipFill>
        <p:spPr>
          <a:xfrm>
            <a:off x="5786616" y="667560"/>
            <a:ext cx="1869596" cy="1008392"/>
          </a:xfrm>
          <a:prstGeom prst="rect">
            <a:avLst/>
          </a:prstGeom>
        </p:spPr>
      </p:pic>
      <p:pic>
        <p:nvPicPr>
          <p:cNvPr id="5720" name="Picture 5720" descr="Icon&#10;&#10;Description automatically generated">
            <a:extLst>
              <a:ext uri="{FF2B5EF4-FFF2-40B4-BE49-F238E27FC236}">
                <a16:creationId xmlns:a16="http://schemas.microsoft.com/office/drawing/2014/main" id="{16CA912E-DB4B-41AC-A6EA-5C0F885B2A93}"/>
              </a:ext>
            </a:extLst>
          </p:cNvPr>
          <p:cNvPicPr>
            <a:picLocks noChangeAspect="1"/>
          </p:cNvPicPr>
          <p:nvPr/>
        </p:nvPicPr>
        <p:blipFill>
          <a:blip r:embed="rId12"/>
          <a:stretch>
            <a:fillRect/>
          </a:stretch>
        </p:blipFill>
        <p:spPr>
          <a:xfrm>
            <a:off x="9011818" y="560178"/>
            <a:ext cx="1270779" cy="1237532"/>
          </a:xfrm>
          <a:prstGeom prst="rect">
            <a:avLst/>
          </a:prstGeom>
        </p:spPr>
      </p:pic>
      <p:pic>
        <p:nvPicPr>
          <p:cNvPr id="6054" name="Picture 6054" descr="Logo, company name&#10;&#10;Description automatically generated">
            <a:extLst>
              <a:ext uri="{FF2B5EF4-FFF2-40B4-BE49-F238E27FC236}">
                <a16:creationId xmlns:a16="http://schemas.microsoft.com/office/drawing/2014/main" id="{682F9B73-4E82-4274-803A-06BEF53DE1F3}"/>
              </a:ext>
            </a:extLst>
          </p:cNvPr>
          <p:cNvPicPr>
            <a:picLocks noChangeAspect="1"/>
          </p:cNvPicPr>
          <p:nvPr/>
        </p:nvPicPr>
        <p:blipFill>
          <a:blip r:embed="rId13"/>
          <a:stretch>
            <a:fillRect/>
          </a:stretch>
        </p:blipFill>
        <p:spPr>
          <a:xfrm>
            <a:off x="10619116" y="488801"/>
            <a:ext cx="1233579" cy="1394662"/>
          </a:xfrm>
          <a:prstGeom prst="rect">
            <a:avLst/>
          </a:prstGeom>
        </p:spPr>
      </p:pic>
    </p:spTree>
    <p:extLst>
      <p:ext uri="{BB962C8B-B14F-4D97-AF65-F5344CB8AC3E}">
        <p14:creationId xmlns:p14="http://schemas.microsoft.com/office/powerpoint/2010/main" val="1120364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68">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 name="Freeform: Shape 70">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3" name="Freeform: Shape 72">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E7B233B-AB7B-455E-B999-F3DB7C8938EF}"/>
              </a:ext>
            </a:extLst>
          </p:cNvPr>
          <p:cNvSpPr>
            <a:spLocks noGrp="1"/>
          </p:cNvSpPr>
          <p:nvPr>
            <p:ph type="title"/>
          </p:nvPr>
        </p:nvSpPr>
        <p:spPr>
          <a:xfrm>
            <a:off x="438913" y="859536"/>
            <a:ext cx="4832802" cy="1243584"/>
          </a:xfrm>
        </p:spPr>
        <p:txBody>
          <a:bodyPr vert="horz" lIns="91440" tIns="45720" rIns="91440" bIns="45720" rtlCol="0" anchor="ctr">
            <a:normAutofit/>
          </a:bodyPr>
          <a:lstStyle/>
          <a:p>
            <a:pPr>
              <a:lnSpc>
                <a:spcPct val="90000"/>
              </a:lnSpc>
              <a:spcBef>
                <a:spcPct val="0"/>
              </a:spcBef>
            </a:pPr>
            <a:r>
              <a:rPr lang="en-US" sz="3400" b="1">
                <a:solidFill>
                  <a:schemeClr val="tx1"/>
                </a:solidFill>
                <a:latin typeface="+mj-lt"/>
                <a:ea typeface="+mj-ea"/>
                <a:cs typeface="+mj-cs"/>
              </a:rPr>
              <a:t>Research</a:t>
            </a:r>
          </a:p>
        </p:txBody>
      </p:sp>
      <p:sp>
        <p:nvSpPr>
          <p:cNvPr id="75" name="Rectangle 74">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9">
            <a:extLst>
              <a:ext uri="{FF2B5EF4-FFF2-40B4-BE49-F238E27FC236}">
                <a16:creationId xmlns:a16="http://schemas.microsoft.com/office/drawing/2014/main" id="{00D0EB55-55DE-4A78-8259-C54ABBB8DA10}"/>
              </a:ext>
            </a:extLst>
          </p:cNvPr>
          <p:cNvSpPr txBox="1">
            <a:spLocks/>
          </p:cNvSpPr>
          <p:nvPr/>
        </p:nvSpPr>
        <p:spPr>
          <a:xfrm>
            <a:off x="438912" y="2512611"/>
            <a:ext cx="4832803" cy="3664351"/>
          </a:xfrm>
          <a:prstGeom prst="rect">
            <a:avLst/>
          </a:prstGeom>
        </p:spPr>
        <p:txBody>
          <a:bodyPr vert="horz" lIns="91440" tIns="45720" rIns="91440" bIns="45720" rtlCol="0" anchorCtr="0" compatLnSpc="1">
            <a:normAutofit/>
          </a:bodyPr>
          <a:lstStyle>
            <a:lvl1pPr marL="91440" marR="0" lvl="0" indent="-91440" algn="l" defTabSz="914400" rtl="0" fontAlgn="auto" hangingPunct="1">
              <a:lnSpc>
                <a:spcPct val="90000"/>
              </a:lnSpc>
              <a:spcBef>
                <a:spcPts val="1200"/>
              </a:spcBef>
              <a:spcAft>
                <a:spcPts val="200"/>
              </a:spcAft>
              <a:buClr>
                <a:srgbClr val="E48312"/>
              </a:buClr>
              <a:buSzPct val="100000"/>
              <a:buFont typeface="Calibri" pitchFamily="34"/>
              <a:buChar char=" "/>
              <a:tabLst/>
              <a:defRPr lang="en-US" sz="2000" b="0" i="0" u="none" strike="noStrike" kern="1200" cap="none" spc="0" baseline="0">
                <a:solidFill>
                  <a:srgbClr val="404040"/>
                </a:solidFill>
                <a:uFillTx/>
                <a:latin typeface="Calibri"/>
              </a:defRPr>
            </a:lvl1pPr>
            <a:lvl2pPr marL="384048" marR="0" lvl="1"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800" b="0" i="0" u="none" strike="noStrike" kern="1200" cap="none" spc="0" baseline="0">
                <a:solidFill>
                  <a:srgbClr val="404040"/>
                </a:solidFill>
                <a:uFillTx/>
                <a:latin typeface="Calibri"/>
              </a:defRPr>
            </a:lvl2pPr>
            <a:lvl3pPr marL="566928" marR="0" lvl="2"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3pPr>
            <a:lvl4pPr marL="749808" marR="0" lvl="3"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4pPr>
            <a:lvl5pPr marL="932688" marR="0" lvl="4" indent="-182880" algn="l" defTabSz="914400" rtl="0" fontAlgn="auto" hangingPunct="1">
              <a:lnSpc>
                <a:spcPct val="90000"/>
              </a:lnSpc>
              <a:spcBef>
                <a:spcPts val="200"/>
              </a:spcBef>
              <a:spcAft>
                <a:spcPts val="400"/>
              </a:spcAft>
              <a:buClr>
                <a:srgbClr val="E48312"/>
              </a:buClr>
              <a:buSzPct val="100000"/>
              <a:buFont typeface="Calibri" pitchFamily="34"/>
              <a:buChar char="◦"/>
              <a:tabLst/>
              <a:defRPr lang="en-US" sz="1400" b="0" i="0" u="none" strike="noStrike" kern="1200" cap="none" spc="0" baseline="0">
                <a:solidFill>
                  <a:srgbClr val="40404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228600">
              <a:buFont typeface="Arial" panose="020B0604020202020204" pitchFamily="34" charset="0"/>
              <a:buChar char="•"/>
            </a:pPr>
            <a:r>
              <a:rPr lang="en-US" sz="1800">
                <a:solidFill>
                  <a:schemeClr val="tx1"/>
                </a:solidFill>
                <a:latin typeface="+mn-lt"/>
              </a:rPr>
              <a:t>We researched articles &amp; previous methods used</a:t>
            </a:r>
          </a:p>
          <a:p>
            <a:pPr marL="457200" indent="-228600">
              <a:buFont typeface="Arial" panose="020B0604020202020204" pitchFamily="34" charset="0"/>
              <a:buChar char="•"/>
            </a:pPr>
            <a:r>
              <a:rPr lang="en-US" sz="1800">
                <a:solidFill>
                  <a:schemeClr val="tx1"/>
                </a:solidFill>
                <a:latin typeface="+mn-lt"/>
              </a:rPr>
              <a:t>How could we </a:t>
            </a:r>
            <a:r>
              <a:rPr lang="en-US" sz="1800" i="1">
                <a:solidFill>
                  <a:schemeClr val="tx1"/>
                </a:solidFill>
                <a:latin typeface="+mn-lt"/>
              </a:rPr>
              <a:t>'detect' </a:t>
            </a:r>
            <a:r>
              <a:rPr lang="en-US" sz="1800">
                <a:solidFill>
                  <a:schemeClr val="tx1"/>
                </a:solidFill>
                <a:latin typeface="+mn-lt"/>
              </a:rPr>
              <a:t>street signs?</a:t>
            </a:r>
          </a:p>
          <a:p>
            <a:pPr marL="749300" lvl="1" indent="-228600">
              <a:buFont typeface="Arial" panose="020B0604020202020204" pitchFamily="34" charset="0"/>
              <a:buChar char="•"/>
            </a:pPr>
            <a:r>
              <a:rPr lang="en-US">
                <a:solidFill>
                  <a:schemeClr val="tx1"/>
                </a:solidFill>
                <a:latin typeface="+mn-lt"/>
              </a:rPr>
              <a:t>Shapes</a:t>
            </a:r>
          </a:p>
          <a:p>
            <a:pPr marL="749300" lvl="1" indent="-228600">
              <a:buFont typeface="Arial" panose="020B0604020202020204" pitchFamily="34" charset="0"/>
              <a:buChar char="•"/>
            </a:pPr>
            <a:r>
              <a:rPr lang="en-US">
                <a:solidFill>
                  <a:schemeClr val="tx1"/>
                </a:solidFill>
                <a:latin typeface="+mn-lt"/>
              </a:rPr>
              <a:t>Colours</a:t>
            </a:r>
          </a:p>
          <a:p>
            <a:pPr marL="457200" indent="-228600">
              <a:buFont typeface="Arial" panose="020B0604020202020204" pitchFamily="34" charset="0"/>
              <a:buChar char="•"/>
            </a:pPr>
            <a:r>
              <a:rPr lang="en-US" sz="1800">
                <a:solidFill>
                  <a:schemeClr val="tx1"/>
                </a:solidFill>
                <a:latin typeface="+mn-lt"/>
              </a:rPr>
              <a:t>What methods could we use?</a:t>
            </a:r>
          </a:p>
          <a:p>
            <a:pPr marL="749300" lvl="1" indent="-228600">
              <a:buFont typeface="Arial" panose="020B0604020202020204" pitchFamily="34" charset="0"/>
              <a:buChar char="•"/>
            </a:pPr>
            <a:r>
              <a:rPr lang="en-US">
                <a:solidFill>
                  <a:schemeClr val="tx1"/>
                </a:solidFill>
                <a:latin typeface="+mn-lt"/>
              </a:rPr>
              <a:t>Image Basics</a:t>
            </a:r>
          </a:p>
          <a:p>
            <a:pPr marL="749300" lvl="1" indent="-228600">
              <a:buFont typeface="Arial" panose="020B0604020202020204" pitchFamily="34" charset="0"/>
              <a:buChar char="•"/>
            </a:pPr>
            <a:r>
              <a:rPr lang="en-US">
                <a:solidFill>
                  <a:schemeClr val="tx1"/>
                </a:solidFill>
                <a:latin typeface="+mn-lt"/>
              </a:rPr>
              <a:t>Transformation</a:t>
            </a:r>
          </a:p>
          <a:p>
            <a:pPr marL="749300" lvl="1" indent="-228600">
              <a:buFont typeface="Arial" panose="020B0604020202020204" pitchFamily="34" charset="0"/>
              <a:buChar char="•"/>
            </a:pPr>
            <a:r>
              <a:rPr lang="en-US">
                <a:solidFill>
                  <a:schemeClr val="tx1"/>
                </a:solidFill>
                <a:latin typeface="+mn-lt"/>
              </a:rPr>
              <a:t>Segmentation</a:t>
            </a:r>
          </a:p>
          <a:p>
            <a:pPr marL="749300" lvl="1" indent="-228600">
              <a:buFont typeface="Arial" panose="020B0604020202020204" pitchFamily="34" charset="0"/>
              <a:buChar char="•"/>
            </a:pPr>
            <a:r>
              <a:rPr lang="en-US">
                <a:solidFill>
                  <a:schemeClr val="tx1"/>
                </a:solidFill>
                <a:latin typeface="+mn-lt"/>
              </a:rPr>
              <a:t>Features</a:t>
            </a:r>
          </a:p>
          <a:p>
            <a:pPr marL="457200" indent="-228600">
              <a:buFont typeface="Arial" panose="020B0604020202020204" pitchFamily="34" charset="0"/>
              <a:buChar char="•"/>
            </a:pPr>
            <a:endParaRPr lang="en-US" sz="1800">
              <a:solidFill>
                <a:schemeClr val="tx1"/>
              </a:solidFill>
              <a:latin typeface="+mn-lt"/>
            </a:endParaRPr>
          </a:p>
          <a:p>
            <a:pPr marL="457200" indent="-228600">
              <a:buFont typeface="Arial" panose="020B0604020202020204" pitchFamily="34" charset="0"/>
              <a:buChar char="•"/>
            </a:pPr>
            <a:endParaRPr lang="en-US" sz="1800">
              <a:solidFill>
                <a:schemeClr val="tx1"/>
              </a:solidFill>
              <a:latin typeface="+mn-lt"/>
            </a:endParaRPr>
          </a:p>
          <a:p>
            <a:pPr marL="457200" indent="-228600">
              <a:buFont typeface="Arial" panose="020B0604020202020204" pitchFamily="34" charset="0"/>
              <a:buChar char="•"/>
            </a:pPr>
            <a:endParaRPr lang="en-US" sz="1800">
              <a:solidFill>
                <a:schemeClr val="tx1"/>
              </a:solidFill>
              <a:latin typeface="+mn-lt"/>
            </a:endParaRPr>
          </a:p>
        </p:txBody>
      </p:sp>
      <p:pic>
        <p:nvPicPr>
          <p:cNvPr id="4" name="Picture 4" descr="A close up of a logo&#10;&#10;Description automatically generated">
            <a:extLst>
              <a:ext uri="{FF2B5EF4-FFF2-40B4-BE49-F238E27FC236}">
                <a16:creationId xmlns:a16="http://schemas.microsoft.com/office/drawing/2014/main" id="{63D5F0EF-D8A7-4DFD-BB67-8A7C1C4D3556}"/>
              </a:ext>
            </a:extLst>
          </p:cNvPr>
          <p:cNvPicPr>
            <a:picLocks noChangeAspect="1"/>
          </p:cNvPicPr>
          <p:nvPr/>
        </p:nvPicPr>
        <p:blipFill>
          <a:blip r:embed="rId2"/>
          <a:stretch>
            <a:fillRect/>
          </a:stretch>
        </p:blipFill>
        <p:spPr>
          <a:xfrm>
            <a:off x="6262132" y="68667"/>
            <a:ext cx="5844987" cy="3240014"/>
          </a:xfrm>
          <a:prstGeom prst="rect">
            <a:avLst/>
          </a:prstGeom>
          <a:ln>
            <a:noFill/>
          </a:ln>
          <a:effectLst>
            <a:outerShdw blurRad="292100" dist="139700" dir="2700000" algn="tl" rotWithShape="0">
              <a:srgbClr val="333333">
                <a:alpha val="65000"/>
              </a:srgbClr>
            </a:outerShdw>
          </a:effectLst>
        </p:spPr>
      </p:pic>
      <p:pic>
        <p:nvPicPr>
          <p:cNvPr id="5" name="Picture 5" descr="A close up of a necklace&#10;&#10;Description automatically generated">
            <a:extLst>
              <a:ext uri="{FF2B5EF4-FFF2-40B4-BE49-F238E27FC236}">
                <a16:creationId xmlns:a16="http://schemas.microsoft.com/office/drawing/2014/main" id="{D91B020E-97C7-41B1-978D-BA6B014DCA8D}"/>
              </a:ext>
            </a:extLst>
          </p:cNvPr>
          <p:cNvPicPr>
            <a:picLocks noChangeAspect="1"/>
          </p:cNvPicPr>
          <p:nvPr/>
        </p:nvPicPr>
        <p:blipFill>
          <a:blip r:embed="rId3"/>
          <a:stretch>
            <a:fillRect/>
          </a:stretch>
        </p:blipFill>
        <p:spPr>
          <a:xfrm>
            <a:off x="9125087" y="3736304"/>
            <a:ext cx="2743200" cy="1876926"/>
          </a:xfrm>
          <a:prstGeom prst="rect">
            <a:avLst/>
          </a:prstGeom>
          <a:ln>
            <a:noFill/>
          </a:ln>
          <a:effectLst>
            <a:outerShdw blurRad="292100" dist="139700" dir="2700000" algn="tl" rotWithShape="0">
              <a:srgbClr val="333333">
                <a:alpha val="65000"/>
              </a:srgbClr>
            </a:outerShdw>
          </a:effectLst>
        </p:spPr>
      </p:pic>
      <p:pic>
        <p:nvPicPr>
          <p:cNvPr id="6" name="Picture 6" descr="Diagram, venn diagram&#10;&#10;Description automatically generated">
            <a:extLst>
              <a:ext uri="{FF2B5EF4-FFF2-40B4-BE49-F238E27FC236}">
                <a16:creationId xmlns:a16="http://schemas.microsoft.com/office/drawing/2014/main" id="{9953D95C-5A54-4FA8-AF10-D2CD61D0785D}"/>
              </a:ext>
            </a:extLst>
          </p:cNvPr>
          <p:cNvPicPr>
            <a:picLocks noChangeAspect="1"/>
          </p:cNvPicPr>
          <p:nvPr/>
        </p:nvPicPr>
        <p:blipFill>
          <a:blip r:embed="rId4"/>
          <a:stretch>
            <a:fillRect/>
          </a:stretch>
        </p:blipFill>
        <p:spPr>
          <a:xfrm>
            <a:off x="3164540" y="258220"/>
            <a:ext cx="1792942" cy="1670949"/>
          </a:xfrm>
          <a:prstGeom prst="rect">
            <a:avLst/>
          </a:prstGeom>
          <a:ln>
            <a:noFill/>
          </a:ln>
          <a:effectLst>
            <a:outerShdw blurRad="292100" dist="139700" dir="2700000" algn="tl" rotWithShape="0">
              <a:srgbClr val="333333">
                <a:alpha val="65000"/>
              </a:srgbClr>
            </a:outerShdw>
          </a:effectLst>
        </p:spPr>
      </p:pic>
      <p:pic>
        <p:nvPicPr>
          <p:cNvPr id="7" name="Picture 7" descr="Diagram&#10;&#10;Description automatically generated">
            <a:extLst>
              <a:ext uri="{FF2B5EF4-FFF2-40B4-BE49-F238E27FC236}">
                <a16:creationId xmlns:a16="http://schemas.microsoft.com/office/drawing/2014/main" id="{41ACF68E-78C5-4EBC-937A-A57B5654B005}"/>
              </a:ext>
            </a:extLst>
          </p:cNvPr>
          <p:cNvPicPr>
            <a:picLocks noChangeAspect="1"/>
          </p:cNvPicPr>
          <p:nvPr/>
        </p:nvPicPr>
        <p:blipFill>
          <a:blip r:embed="rId5"/>
          <a:stretch>
            <a:fillRect/>
          </a:stretch>
        </p:blipFill>
        <p:spPr>
          <a:xfrm>
            <a:off x="6059157" y="4857113"/>
            <a:ext cx="2743200" cy="17509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35834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F879AC3-D4CE-493C-ADC7-06205677F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sp>
        <p:nvSpPr>
          <p:cNvPr id="19" name="Freeform: Shape 18">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7" name="Picture 22" descr="Text&#10;&#10;Description automatically generated">
            <a:extLst>
              <a:ext uri="{FF2B5EF4-FFF2-40B4-BE49-F238E27FC236}">
                <a16:creationId xmlns:a16="http://schemas.microsoft.com/office/drawing/2014/main" id="{6CBF2150-DE73-4D74-9698-7383EA0C46D8}"/>
              </a:ext>
            </a:extLst>
          </p:cNvPr>
          <p:cNvPicPr>
            <a:picLocks noChangeAspect="1"/>
          </p:cNvPicPr>
          <p:nvPr/>
        </p:nvPicPr>
        <p:blipFill>
          <a:blip r:embed="rId2"/>
          <a:stretch>
            <a:fillRect/>
          </a:stretch>
        </p:blipFill>
        <p:spPr>
          <a:xfrm>
            <a:off x="1981200" y="410308"/>
            <a:ext cx="5740400" cy="2755900"/>
          </a:xfrm>
          <a:prstGeom prst="rect">
            <a:avLst/>
          </a:prstGeom>
          <a:ln>
            <a:noFill/>
          </a:ln>
          <a:effectLst>
            <a:softEdge rad="112500"/>
          </a:effectLst>
        </p:spPr>
      </p:pic>
      <p:pic>
        <p:nvPicPr>
          <p:cNvPr id="3" name="Picture 20" descr="Graphical user interface, text, application, Word&#10;&#10;Description automatically generated">
            <a:extLst>
              <a:ext uri="{FF2B5EF4-FFF2-40B4-BE49-F238E27FC236}">
                <a16:creationId xmlns:a16="http://schemas.microsoft.com/office/drawing/2014/main" id="{25B07F46-0B77-4BE3-B980-5C7D12833D3B}"/>
              </a:ext>
            </a:extLst>
          </p:cNvPr>
          <p:cNvPicPr>
            <a:picLocks noChangeAspect="1"/>
          </p:cNvPicPr>
          <p:nvPr/>
        </p:nvPicPr>
        <p:blipFill rotWithShape="1">
          <a:blip r:embed="rId3"/>
          <a:srcRect l="24610" r="13369" b="-1"/>
          <a:stretch/>
        </p:blipFill>
        <p:spPr>
          <a:xfrm>
            <a:off x="7833946" y="185615"/>
            <a:ext cx="3860800" cy="3175976"/>
          </a:xfrm>
          <a:prstGeom prst="rect">
            <a:avLst/>
          </a:prstGeom>
          <a:ln>
            <a:noFill/>
          </a:ln>
          <a:effectLst>
            <a:softEdge rad="112500"/>
          </a:effectLst>
        </p:spPr>
      </p:pic>
      <p:pic>
        <p:nvPicPr>
          <p:cNvPr id="9" name="Picture 9" descr="Graphical user interface, text, application, email&#10;&#10;Description automatically generated">
            <a:extLst>
              <a:ext uri="{FF2B5EF4-FFF2-40B4-BE49-F238E27FC236}">
                <a16:creationId xmlns:a16="http://schemas.microsoft.com/office/drawing/2014/main" id="{6C9365EA-D0E3-4784-B5E0-CFC63DFF8595}"/>
              </a:ext>
            </a:extLst>
          </p:cNvPr>
          <p:cNvPicPr>
            <a:picLocks noChangeAspect="1"/>
          </p:cNvPicPr>
          <p:nvPr/>
        </p:nvPicPr>
        <p:blipFill>
          <a:blip r:embed="rId4"/>
          <a:stretch>
            <a:fillRect/>
          </a:stretch>
        </p:blipFill>
        <p:spPr>
          <a:xfrm>
            <a:off x="1199662" y="3164254"/>
            <a:ext cx="4562231" cy="2626947"/>
          </a:xfrm>
          <a:prstGeom prst="rect">
            <a:avLst/>
          </a:prstGeom>
          <a:ln>
            <a:noFill/>
          </a:ln>
          <a:effectLst>
            <a:softEdge rad="112500"/>
          </a:effectLst>
        </p:spPr>
      </p:pic>
      <p:pic>
        <p:nvPicPr>
          <p:cNvPr id="11" name="Picture 11" descr="Graphical user interface, text, application&#10;&#10;Description automatically generated">
            <a:extLst>
              <a:ext uri="{FF2B5EF4-FFF2-40B4-BE49-F238E27FC236}">
                <a16:creationId xmlns:a16="http://schemas.microsoft.com/office/drawing/2014/main" id="{3039A061-C9D0-411A-8C2E-11B1A39FF5A8}"/>
              </a:ext>
            </a:extLst>
          </p:cNvPr>
          <p:cNvPicPr>
            <a:picLocks noChangeAspect="1"/>
          </p:cNvPicPr>
          <p:nvPr/>
        </p:nvPicPr>
        <p:blipFill>
          <a:blip r:embed="rId5"/>
          <a:stretch>
            <a:fillRect/>
          </a:stretch>
        </p:blipFill>
        <p:spPr>
          <a:xfrm>
            <a:off x="6267938" y="3555023"/>
            <a:ext cx="2736361" cy="1778976"/>
          </a:xfrm>
          <a:prstGeom prst="rect">
            <a:avLst/>
          </a:prstGeom>
          <a:ln>
            <a:noFill/>
          </a:ln>
          <a:effectLst>
            <a:softEdge rad="112500"/>
          </a:effectLst>
        </p:spPr>
      </p:pic>
      <p:pic>
        <p:nvPicPr>
          <p:cNvPr id="10" name="Picture 10" descr="Graphical user interface, text, application&#10;&#10;Description automatically generated">
            <a:extLst>
              <a:ext uri="{FF2B5EF4-FFF2-40B4-BE49-F238E27FC236}">
                <a16:creationId xmlns:a16="http://schemas.microsoft.com/office/drawing/2014/main" id="{B595D937-C3D1-4392-BEFE-B17F910D67E9}"/>
              </a:ext>
            </a:extLst>
          </p:cNvPr>
          <p:cNvPicPr>
            <a:picLocks noChangeAspect="1"/>
          </p:cNvPicPr>
          <p:nvPr/>
        </p:nvPicPr>
        <p:blipFill>
          <a:blip r:embed="rId6"/>
          <a:stretch>
            <a:fillRect/>
          </a:stretch>
        </p:blipFill>
        <p:spPr>
          <a:xfrm>
            <a:off x="6059686" y="5434266"/>
            <a:ext cx="2931746" cy="1204546"/>
          </a:xfrm>
          <a:prstGeom prst="rect">
            <a:avLst/>
          </a:prstGeom>
          <a:ln>
            <a:noFill/>
          </a:ln>
          <a:effectLst>
            <a:softEdge rad="112500"/>
          </a:effectLst>
        </p:spPr>
      </p:pic>
      <p:pic>
        <p:nvPicPr>
          <p:cNvPr id="12" name="Picture 12" descr="A close up of a logo&#10;&#10;Description automatically generated">
            <a:extLst>
              <a:ext uri="{FF2B5EF4-FFF2-40B4-BE49-F238E27FC236}">
                <a16:creationId xmlns:a16="http://schemas.microsoft.com/office/drawing/2014/main" id="{7EEE26FE-E143-4279-9B49-ABC310193F0D}"/>
              </a:ext>
            </a:extLst>
          </p:cNvPr>
          <p:cNvPicPr>
            <a:picLocks noChangeAspect="1"/>
          </p:cNvPicPr>
          <p:nvPr/>
        </p:nvPicPr>
        <p:blipFill>
          <a:blip r:embed="rId7"/>
          <a:stretch>
            <a:fillRect/>
          </a:stretch>
        </p:blipFill>
        <p:spPr>
          <a:xfrm>
            <a:off x="9500577" y="3301023"/>
            <a:ext cx="2399323" cy="1265114"/>
          </a:xfrm>
          <a:prstGeom prst="rect">
            <a:avLst/>
          </a:prstGeom>
          <a:ln>
            <a:noFill/>
          </a:ln>
          <a:effectLst>
            <a:softEdge rad="112500"/>
          </a:effectLst>
        </p:spPr>
      </p:pic>
      <p:pic>
        <p:nvPicPr>
          <p:cNvPr id="5" name="Picture 16" descr="Chart, waterfall chart&#10;&#10;Description automatically generated">
            <a:extLst>
              <a:ext uri="{FF2B5EF4-FFF2-40B4-BE49-F238E27FC236}">
                <a16:creationId xmlns:a16="http://schemas.microsoft.com/office/drawing/2014/main" id="{14010E43-4C15-4775-A15B-6245D0A7AACE}"/>
              </a:ext>
            </a:extLst>
          </p:cNvPr>
          <p:cNvPicPr>
            <a:picLocks noChangeAspect="1"/>
          </p:cNvPicPr>
          <p:nvPr/>
        </p:nvPicPr>
        <p:blipFill rotWithShape="1">
          <a:blip r:embed="rId8"/>
          <a:srcRect r="16552" b="2"/>
          <a:stretch/>
        </p:blipFill>
        <p:spPr>
          <a:xfrm>
            <a:off x="9559192" y="4642338"/>
            <a:ext cx="2301630" cy="2135553"/>
          </a:xfrm>
          <a:prstGeom prst="rect">
            <a:avLst/>
          </a:prstGeom>
          <a:ln>
            <a:noFill/>
          </a:ln>
          <a:effectLst>
            <a:softEdge rad="112500"/>
          </a:effectLst>
        </p:spPr>
      </p:pic>
    </p:spTree>
    <p:extLst>
      <p:ext uri="{BB962C8B-B14F-4D97-AF65-F5344CB8AC3E}">
        <p14:creationId xmlns:p14="http://schemas.microsoft.com/office/powerpoint/2010/main" val="566681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527FCEA-6143-4C5E-8C45-8AC9237AD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A9F23AD-7A55-49F3-A3EC-743F47F36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6741849" cy="5897880"/>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6D126C2-A120-44FC-A445-BEF3C3210FA3}"/>
              </a:ext>
            </a:extLst>
          </p:cNvPr>
          <p:cNvPicPr>
            <a:picLocks noChangeAspect="1"/>
          </p:cNvPicPr>
          <p:nvPr/>
        </p:nvPicPr>
        <p:blipFill>
          <a:blip r:embed="rId2"/>
          <a:stretch>
            <a:fillRect/>
          </a:stretch>
        </p:blipFill>
        <p:spPr>
          <a:xfrm>
            <a:off x="1332279" y="650497"/>
            <a:ext cx="5027886" cy="5571066"/>
          </a:xfrm>
          <a:prstGeom prst="rect">
            <a:avLst/>
          </a:prstGeom>
        </p:spPr>
      </p:pic>
      <p:sp>
        <p:nvSpPr>
          <p:cNvPr id="23" name="Rectangle 22">
            <a:extLst>
              <a:ext uri="{FF2B5EF4-FFF2-40B4-BE49-F238E27FC236}">
                <a16:creationId xmlns:a16="http://schemas.microsoft.com/office/drawing/2014/main" id="{D7D9F91F-72C9-4DB9-ABD0-A8180D826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48006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ACD14D4-C750-404C-BD40-0A29D374987B}"/>
              </a:ext>
            </a:extLst>
          </p:cNvPr>
          <p:cNvPicPr>
            <a:picLocks noChangeAspect="1"/>
          </p:cNvPicPr>
          <p:nvPr/>
        </p:nvPicPr>
        <p:blipFill>
          <a:blip r:embed="rId3"/>
          <a:stretch>
            <a:fillRect/>
          </a:stretch>
        </p:blipFill>
        <p:spPr>
          <a:xfrm>
            <a:off x="8051502" y="643467"/>
            <a:ext cx="3143686" cy="2475653"/>
          </a:xfrm>
          <a:prstGeom prst="rect">
            <a:avLst/>
          </a:prstGeom>
        </p:spPr>
      </p:pic>
      <p:sp>
        <p:nvSpPr>
          <p:cNvPr id="25" name="Rectangle 24">
            <a:extLst>
              <a:ext uri="{FF2B5EF4-FFF2-40B4-BE49-F238E27FC236}">
                <a16:creationId xmlns:a16="http://schemas.microsoft.com/office/drawing/2014/main" id="{BE016956-CE9F-4946-8834-A8BC3529D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60367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CE18390-6DBC-410B-974D-627F107FBE40}"/>
              </a:ext>
            </a:extLst>
          </p:cNvPr>
          <p:cNvPicPr>
            <a:picLocks noChangeAspect="1"/>
          </p:cNvPicPr>
          <p:nvPr/>
        </p:nvPicPr>
        <p:blipFill>
          <a:blip r:embed="rId4"/>
          <a:stretch>
            <a:fillRect/>
          </a:stretch>
        </p:blipFill>
        <p:spPr>
          <a:xfrm>
            <a:off x="7813945" y="3748194"/>
            <a:ext cx="3618801" cy="2471631"/>
          </a:xfrm>
          <a:prstGeom prst="rect">
            <a:avLst/>
          </a:prstGeom>
        </p:spPr>
      </p:pic>
    </p:spTree>
    <p:extLst>
      <p:ext uri="{BB962C8B-B14F-4D97-AF65-F5344CB8AC3E}">
        <p14:creationId xmlns:p14="http://schemas.microsoft.com/office/powerpoint/2010/main" val="592959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B43B9CA2-4B31-4ACD-9A9F-B8E6C6420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5" name="Freeform: Shape 44">
            <a:extLst>
              <a:ext uri="{FF2B5EF4-FFF2-40B4-BE49-F238E27FC236}">
                <a16:creationId xmlns:a16="http://schemas.microsoft.com/office/drawing/2014/main" id="{33F94DB1-BC5D-454D-845C-7BA3A1F46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32965" cy="6858000"/>
          </a:xfrm>
          <a:custGeom>
            <a:avLst/>
            <a:gdLst>
              <a:gd name="connsiteX0" fmla="*/ 0 w 5932965"/>
              <a:gd name="connsiteY0" fmla="*/ 0 h 6858000"/>
              <a:gd name="connsiteX1" fmla="*/ 5140363 w 5932965"/>
              <a:gd name="connsiteY1" fmla="*/ 0 h 6858000"/>
              <a:gd name="connsiteX2" fmla="*/ 5152943 w 5932965"/>
              <a:gd name="connsiteY2" fmla="*/ 23550 h 6858000"/>
              <a:gd name="connsiteX3" fmla="*/ 5932965 w 5932965"/>
              <a:gd name="connsiteY3" fmla="*/ 3479505 h 6858000"/>
              <a:gd name="connsiteX4" fmla="*/ 5262410 w 5932965"/>
              <a:gd name="connsiteY4" fmla="*/ 6708999 h 6858000"/>
              <a:gd name="connsiteX5" fmla="*/ 5190385 w 5932965"/>
              <a:gd name="connsiteY5" fmla="*/ 6858000 h 6858000"/>
              <a:gd name="connsiteX6" fmla="*/ 0 w 593296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2965" h="6858000">
                <a:moveTo>
                  <a:pt x="0" y="0"/>
                </a:moveTo>
                <a:lnTo>
                  <a:pt x="5140363" y="0"/>
                </a:lnTo>
                <a:lnTo>
                  <a:pt x="5152943" y="23550"/>
                </a:lnTo>
                <a:cubicBezTo>
                  <a:pt x="5642847" y="987256"/>
                  <a:pt x="5932965" y="2183538"/>
                  <a:pt x="5932965" y="3479505"/>
                </a:cubicBezTo>
                <a:cubicBezTo>
                  <a:pt x="5932965" y="4675783"/>
                  <a:pt x="5685764" y="5787121"/>
                  <a:pt x="5262410" y="6708999"/>
                </a:cubicBezTo>
                <a:lnTo>
                  <a:pt x="5190385"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7" name="Freeform: Shape 46">
            <a:extLst>
              <a:ext uri="{FF2B5EF4-FFF2-40B4-BE49-F238E27FC236}">
                <a16:creationId xmlns:a16="http://schemas.microsoft.com/office/drawing/2014/main" id="{5676B86F-860B-4586-BCAA-C0650C09B7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2333" cy="6858000"/>
          </a:xfrm>
          <a:custGeom>
            <a:avLst/>
            <a:gdLst>
              <a:gd name="connsiteX0" fmla="*/ 0 w 5922333"/>
              <a:gd name="connsiteY0" fmla="*/ 0 h 6858000"/>
              <a:gd name="connsiteX1" fmla="*/ 5129731 w 5922333"/>
              <a:gd name="connsiteY1" fmla="*/ 0 h 6858000"/>
              <a:gd name="connsiteX2" fmla="*/ 5142311 w 5922333"/>
              <a:gd name="connsiteY2" fmla="*/ 23550 h 6858000"/>
              <a:gd name="connsiteX3" fmla="*/ 5922333 w 5922333"/>
              <a:gd name="connsiteY3" fmla="*/ 3479505 h 6858000"/>
              <a:gd name="connsiteX4" fmla="*/ 5251778 w 5922333"/>
              <a:gd name="connsiteY4" fmla="*/ 6708999 h 6858000"/>
              <a:gd name="connsiteX5" fmla="*/ 5179753 w 5922333"/>
              <a:gd name="connsiteY5" fmla="*/ 6858000 h 6858000"/>
              <a:gd name="connsiteX6" fmla="*/ 0 w 592233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22333" h="6858000">
                <a:moveTo>
                  <a:pt x="0" y="0"/>
                </a:moveTo>
                <a:lnTo>
                  <a:pt x="5129731" y="0"/>
                </a:lnTo>
                <a:lnTo>
                  <a:pt x="5142311" y="23550"/>
                </a:lnTo>
                <a:cubicBezTo>
                  <a:pt x="5632215" y="987256"/>
                  <a:pt x="5922333" y="2183538"/>
                  <a:pt x="5922333" y="3479505"/>
                </a:cubicBezTo>
                <a:cubicBezTo>
                  <a:pt x="5922333" y="4675783"/>
                  <a:pt x="5675132" y="5787121"/>
                  <a:pt x="5251778" y="6708999"/>
                </a:cubicBezTo>
                <a:lnTo>
                  <a:pt x="5179753"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E7B233B-AB7B-455E-B999-F3DB7C8938EF}"/>
              </a:ext>
            </a:extLst>
          </p:cNvPr>
          <p:cNvSpPr>
            <a:spLocks noGrp="1"/>
          </p:cNvSpPr>
          <p:nvPr>
            <p:ph type="title"/>
          </p:nvPr>
        </p:nvSpPr>
        <p:spPr>
          <a:xfrm>
            <a:off x="448056" y="685800"/>
            <a:ext cx="4922338" cy="1325563"/>
          </a:xfrm>
        </p:spPr>
        <p:txBody>
          <a:bodyPr>
            <a:normAutofit/>
          </a:bodyPr>
          <a:lstStyle/>
          <a:p>
            <a:r>
              <a:rPr lang="en-US" sz="3400">
                <a:cs typeface="Calibri Light"/>
              </a:rPr>
              <a:t>Implementation</a:t>
            </a:r>
          </a:p>
        </p:txBody>
      </p:sp>
      <p:sp>
        <p:nvSpPr>
          <p:cNvPr id="49" name="Rectangle 48">
            <a:extLst>
              <a:ext uri="{FF2B5EF4-FFF2-40B4-BE49-F238E27FC236}">
                <a16:creationId xmlns:a16="http://schemas.microsoft.com/office/drawing/2014/main" id="{8C818ED5-2F56-4171-9445-3AA4F4462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DE74FCE8-866C-4AFA-B45C-FACE2A609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1" y="2089941"/>
            <a:ext cx="497043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09878447-B764-42C5-A211-7A5CEC0C825B}"/>
              </a:ext>
            </a:extLst>
          </p:cNvPr>
          <p:cNvSpPr>
            <a:spLocks noGrp="1"/>
          </p:cNvSpPr>
          <p:nvPr>
            <p:ph idx="1"/>
          </p:nvPr>
        </p:nvSpPr>
        <p:spPr>
          <a:xfrm>
            <a:off x="2007" y="2282283"/>
            <a:ext cx="4922338" cy="3666744"/>
          </a:xfrm>
        </p:spPr>
        <p:txBody>
          <a:bodyPr>
            <a:normAutofit/>
          </a:bodyPr>
          <a:lstStyle/>
          <a:p>
            <a:r>
              <a:rPr lang="en-US" dirty="0">
                <a:cs typeface="Calibri"/>
              </a:rPr>
              <a:t>Segmentation </a:t>
            </a:r>
          </a:p>
          <a:p>
            <a:pPr marL="383540" lvl="1"/>
            <a:r>
              <a:rPr lang="en-US" dirty="0">
                <a:cs typeface="Calibri"/>
              </a:rPr>
              <a:t>Identify and isolate the street sign</a:t>
            </a:r>
          </a:p>
          <a:p>
            <a:pPr marL="383540" lvl="1"/>
            <a:r>
              <a:rPr lang="en-US" dirty="0">
                <a:cs typeface="Calibri"/>
              </a:rPr>
              <a:t>Segmenting by </a:t>
            </a:r>
            <a:r>
              <a:rPr lang="en-US" dirty="0" err="1">
                <a:cs typeface="Calibri"/>
              </a:rPr>
              <a:t>colour</a:t>
            </a:r>
            <a:endParaRPr lang="en-US" dirty="0">
              <a:cs typeface="Calibri"/>
            </a:endParaRPr>
          </a:p>
          <a:p>
            <a:pPr marL="383540" lvl="1"/>
            <a:r>
              <a:rPr lang="en-US" dirty="0">
                <a:cs typeface="Calibri"/>
              </a:rPr>
              <a:t>Equalization &amp; masking</a:t>
            </a:r>
          </a:p>
          <a:p>
            <a:r>
              <a:rPr lang="en-US" dirty="0">
                <a:cs typeface="Calibri"/>
              </a:rPr>
              <a:t>Edge Detection</a:t>
            </a:r>
          </a:p>
          <a:p>
            <a:pPr marL="383540" lvl="1"/>
            <a:r>
              <a:rPr lang="en-US" dirty="0">
                <a:cs typeface="Calibri"/>
              </a:rPr>
              <a:t>Sharpen the image </a:t>
            </a:r>
          </a:p>
          <a:p>
            <a:pPr marL="383540" lvl="1"/>
            <a:r>
              <a:rPr lang="en-US" dirty="0">
                <a:cs typeface="Calibri"/>
              </a:rPr>
              <a:t>Dilate</a:t>
            </a:r>
          </a:p>
          <a:p>
            <a:pPr marL="383540" lvl="1"/>
            <a:r>
              <a:rPr lang="en-US" dirty="0">
                <a:cs typeface="Calibri"/>
              </a:rPr>
              <a:t>Draw contours</a:t>
            </a:r>
          </a:p>
          <a:p>
            <a:pPr marL="200660" lvl="1" indent="0">
              <a:buNone/>
            </a:pPr>
            <a:r>
              <a:rPr lang="en-US" dirty="0">
                <a:cs typeface="Calibri"/>
              </a:rPr>
              <a:t>Matching</a:t>
            </a:r>
          </a:p>
          <a:p>
            <a:endParaRPr lang="en-US">
              <a:cs typeface="Calibri"/>
            </a:endParaRPr>
          </a:p>
          <a:p>
            <a:pPr marL="0" indent="0">
              <a:buNone/>
            </a:pPr>
            <a:endParaRPr lang="en-US">
              <a:cs typeface="Calibri"/>
            </a:endParaRPr>
          </a:p>
        </p:txBody>
      </p:sp>
      <p:pic>
        <p:nvPicPr>
          <p:cNvPr id="6" name="Picture 6" descr="A picture containing drawing&#10;&#10;Description automatically generated">
            <a:extLst>
              <a:ext uri="{FF2B5EF4-FFF2-40B4-BE49-F238E27FC236}">
                <a16:creationId xmlns:a16="http://schemas.microsoft.com/office/drawing/2014/main" id="{E9AA84C0-729E-4C83-B9D7-39684427A228}"/>
              </a:ext>
            </a:extLst>
          </p:cNvPr>
          <p:cNvPicPr>
            <a:picLocks noChangeAspect="1"/>
          </p:cNvPicPr>
          <p:nvPr/>
        </p:nvPicPr>
        <p:blipFill>
          <a:blip r:embed="rId2"/>
          <a:stretch>
            <a:fillRect/>
          </a:stretch>
        </p:blipFill>
        <p:spPr>
          <a:xfrm>
            <a:off x="3385747" y="1257484"/>
            <a:ext cx="1040182" cy="750607"/>
          </a:xfrm>
          <a:prstGeom prst="rect">
            <a:avLst/>
          </a:prstGeom>
        </p:spPr>
      </p:pic>
      <p:pic>
        <p:nvPicPr>
          <p:cNvPr id="9" name="Picture 9" descr="Text&#10;&#10;Description automatically generated">
            <a:extLst>
              <a:ext uri="{FF2B5EF4-FFF2-40B4-BE49-F238E27FC236}">
                <a16:creationId xmlns:a16="http://schemas.microsoft.com/office/drawing/2014/main" id="{C60F02CB-CD88-4CDA-80C2-12DA48315BC6}"/>
              </a:ext>
            </a:extLst>
          </p:cNvPr>
          <p:cNvPicPr>
            <a:picLocks noChangeAspect="1"/>
          </p:cNvPicPr>
          <p:nvPr/>
        </p:nvPicPr>
        <p:blipFill>
          <a:blip r:embed="rId3"/>
          <a:stretch>
            <a:fillRect/>
          </a:stretch>
        </p:blipFill>
        <p:spPr>
          <a:xfrm>
            <a:off x="7493620" y="-4431"/>
            <a:ext cx="4685370" cy="40976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10" descr="Text&#10;&#10;Description automatically generated">
            <a:extLst>
              <a:ext uri="{FF2B5EF4-FFF2-40B4-BE49-F238E27FC236}">
                <a16:creationId xmlns:a16="http://schemas.microsoft.com/office/drawing/2014/main" id="{4E4D1A5B-93B3-4812-B373-4DA3EAA629E7}"/>
              </a:ext>
            </a:extLst>
          </p:cNvPr>
          <p:cNvPicPr>
            <a:picLocks noChangeAspect="1"/>
          </p:cNvPicPr>
          <p:nvPr/>
        </p:nvPicPr>
        <p:blipFill>
          <a:blip r:embed="rId4"/>
          <a:stretch>
            <a:fillRect/>
          </a:stretch>
        </p:blipFill>
        <p:spPr>
          <a:xfrm>
            <a:off x="7354229" y="4237886"/>
            <a:ext cx="4815468" cy="22479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1" descr="Text&#10;&#10;Description automatically generated">
            <a:extLst>
              <a:ext uri="{FF2B5EF4-FFF2-40B4-BE49-F238E27FC236}">
                <a16:creationId xmlns:a16="http://schemas.microsoft.com/office/drawing/2014/main" id="{3D767F11-CE76-4ACF-9DB5-482927887743}"/>
              </a:ext>
            </a:extLst>
          </p:cNvPr>
          <p:cNvPicPr>
            <a:picLocks noChangeAspect="1"/>
          </p:cNvPicPr>
          <p:nvPr/>
        </p:nvPicPr>
        <p:blipFill>
          <a:blip r:embed="rId5"/>
          <a:stretch>
            <a:fillRect/>
          </a:stretch>
        </p:blipFill>
        <p:spPr>
          <a:xfrm>
            <a:off x="2560135" y="3339065"/>
            <a:ext cx="4276492" cy="21028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8078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0">
            <a:extLst>
              <a:ext uri="{FF2B5EF4-FFF2-40B4-BE49-F238E27FC236}">
                <a16:creationId xmlns:a16="http://schemas.microsoft.com/office/drawing/2014/main" id="{7C1E5815-D54C-487F-A054-6D4930ADE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2">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08496"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BF306D14-F64C-4429-85F9-B84814019D32}"/>
              </a:ext>
            </a:extLst>
          </p:cNvPr>
          <p:cNvPicPr>
            <a:picLocks noChangeAspect="1"/>
          </p:cNvPicPr>
          <p:nvPr/>
        </p:nvPicPr>
        <p:blipFill>
          <a:blip r:embed="rId2"/>
          <a:stretch>
            <a:fillRect/>
          </a:stretch>
        </p:blipFill>
        <p:spPr>
          <a:xfrm>
            <a:off x="635000" y="635000"/>
            <a:ext cx="3136900" cy="2286000"/>
          </a:xfrm>
          <a:prstGeom prst="rect">
            <a:avLst/>
          </a:prstGeom>
        </p:spPr>
      </p:pic>
      <p:pic>
        <p:nvPicPr>
          <p:cNvPr id="5" name="Picture 4">
            <a:extLst>
              <a:ext uri="{FF2B5EF4-FFF2-40B4-BE49-F238E27FC236}">
                <a16:creationId xmlns:a16="http://schemas.microsoft.com/office/drawing/2014/main" id="{D34C1894-E376-4004-B6D2-844B2BD9DB66}"/>
              </a:ext>
            </a:extLst>
          </p:cNvPr>
          <p:cNvPicPr>
            <a:picLocks noChangeAspect="1"/>
          </p:cNvPicPr>
          <p:nvPr/>
        </p:nvPicPr>
        <p:blipFill>
          <a:blip r:embed="rId3"/>
          <a:stretch>
            <a:fillRect/>
          </a:stretch>
        </p:blipFill>
        <p:spPr>
          <a:xfrm>
            <a:off x="635000" y="2997200"/>
            <a:ext cx="3136900" cy="3187700"/>
          </a:xfrm>
          <a:prstGeom prst="rect">
            <a:avLst/>
          </a:prstGeom>
        </p:spPr>
      </p:pic>
      <p:pic>
        <p:nvPicPr>
          <p:cNvPr id="9" name="Picture 8">
            <a:extLst>
              <a:ext uri="{FF2B5EF4-FFF2-40B4-BE49-F238E27FC236}">
                <a16:creationId xmlns:a16="http://schemas.microsoft.com/office/drawing/2014/main" id="{054212BC-20E5-4C65-ACF2-C3F452AA039B}"/>
              </a:ext>
            </a:extLst>
          </p:cNvPr>
          <p:cNvPicPr>
            <a:picLocks noChangeAspect="1"/>
          </p:cNvPicPr>
          <p:nvPr/>
        </p:nvPicPr>
        <p:blipFill>
          <a:blip r:embed="rId4"/>
          <a:stretch>
            <a:fillRect/>
          </a:stretch>
        </p:blipFill>
        <p:spPr>
          <a:xfrm>
            <a:off x="3848100" y="635000"/>
            <a:ext cx="3886200" cy="3378200"/>
          </a:xfrm>
          <a:prstGeom prst="rect">
            <a:avLst/>
          </a:prstGeom>
        </p:spPr>
      </p:pic>
      <p:pic>
        <p:nvPicPr>
          <p:cNvPr id="10" name="Picture 9">
            <a:extLst>
              <a:ext uri="{FF2B5EF4-FFF2-40B4-BE49-F238E27FC236}">
                <a16:creationId xmlns:a16="http://schemas.microsoft.com/office/drawing/2014/main" id="{8173139D-2A86-4E40-A6E9-1572E661EA96}"/>
              </a:ext>
            </a:extLst>
          </p:cNvPr>
          <p:cNvPicPr>
            <a:picLocks noChangeAspect="1"/>
          </p:cNvPicPr>
          <p:nvPr/>
        </p:nvPicPr>
        <p:blipFill>
          <a:blip r:embed="rId5"/>
          <a:stretch>
            <a:fillRect/>
          </a:stretch>
        </p:blipFill>
        <p:spPr>
          <a:xfrm>
            <a:off x="3848100" y="4089400"/>
            <a:ext cx="3886200" cy="2082800"/>
          </a:xfrm>
          <a:prstGeom prst="rect">
            <a:avLst/>
          </a:prstGeom>
        </p:spPr>
      </p:pic>
      <p:pic>
        <p:nvPicPr>
          <p:cNvPr id="4" name="Picture 3">
            <a:extLst>
              <a:ext uri="{FF2B5EF4-FFF2-40B4-BE49-F238E27FC236}">
                <a16:creationId xmlns:a16="http://schemas.microsoft.com/office/drawing/2014/main" id="{35F6ABB1-09FB-4EC5-9F4D-35DE6CA3DC71}"/>
              </a:ext>
            </a:extLst>
          </p:cNvPr>
          <p:cNvPicPr>
            <a:picLocks noChangeAspect="1"/>
          </p:cNvPicPr>
          <p:nvPr/>
        </p:nvPicPr>
        <p:blipFill>
          <a:blip r:embed="rId6"/>
          <a:stretch>
            <a:fillRect/>
          </a:stretch>
        </p:blipFill>
        <p:spPr>
          <a:xfrm>
            <a:off x="7797800" y="635000"/>
            <a:ext cx="2057400" cy="1828800"/>
          </a:xfrm>
          <a:prstGeom prst="rect">
            <a:avLst/>
          </a:prstGeom>
        </p:spPr>
      </p:pic>
      <p:pic>
        <p:nvPicPr>
          <p:cNvPr id="6" name="Picture 5">
            <a:extLst>
              <a:ext uri="{FF2B5EF4-FFF2-40B4-BE49-F238E27FC236}">
                <a16:creationId xmlns:a16="http://schemas.microsoft.com/office/drawing/2014/main" id="{95A1E31D-D1E7-495C-BD39-62136AD41044}"/>
              </a:ext>
            </a:extLst>
          </p:cNvPr>
          <p:cNvPicPr>
            <a:picLocks noChangeAspect="1"/>
          </p:cNvPicPr>
          <p:nvPr/>
        </p:nvPicPr>
        <p:blipFill>
          <a:blip r:embed="rId7"/>
          <a:stretch>
            <a:fillRect/>
          </a:stretch>
        </p:blipFill>
        <p:spPr>
          <a:xfrm>
            <a:off x="7797800" y="2540000"/>
            <a:ext cx="2057400" cy="1562100"/>
          </a:xfrm>
          <a:prstGeom prst="rect">
            <a:avLst/>
          </a:prstGeom>
        </p:spPr>
      </p:pic>
      <p:pic>
        <p:nvPicPr>
          <p:cNvPr id="8" name="Picture 7">
            <a:extLst>
              <a:ext uri="{FF2B5EF4-FFF2-40B4-BE49-F238E27FC236}">
                <a16:creationId xmlns:a16="http://schemas.microsoft.com/office/drawing/2014/main" id="{BEA6033D-DD5C-4C93-B27C-7246EBBAA0F1}"/>
              </a:ext>
            </a:extLst>
          </p:cNvPr>
          <p:cNvPicPr>
            <a:picLocks noChangeAspect="1"/>
          </p:cNvPicPr>
          <p:nvPr/>
        </p:nvPicPr>
        <p:blipFill>
          <a:blip r:embed="rId8"/>
          <a:stretch>
            <a:fillRect/>
          </a:stretch>
        </p:blipFill>
        <p:spPr>
          <a:xfrm>
            <a:off x="7797800" y="4178300"/>
            <a:ext cx="2057400" cy="1993900"/>
          </a:xfrm>
          <a:prstGeom prst="rect">
            <a:avLst/>
          </a:prstGeom>
        </p:spPr>
      </p:pic>
    </p:spTree>
    <p:extLst>
      <p:ext uri="{BB962C8B-B14F-4D97-AF65-F5344CB8AC3E}">
        <p14:creationId xmlns:p14="http://schemas.microsoft.com/office/powerpoint/2010/main" val="2766202635"/>
      </p:ext>
    </p:extLst>
  </p:cSld>
  <p:clrMapOvr>
    <a:masterClrMapping/>
  </p:clrMapOvr>
</p:sld>
</file>

<file path=ppt/theme/theme1.xml><?xml version="1.0" encoding="utf-8"?>
<a:theme xmlns:a="http://schemas.openxmlformats.org/drawingml/2006/main" name="Retrospec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199</Words>
  <Application>Microsoft Office PowerPoint</Application>
  <PresentationFormat>Widescreen</PresentationFormat>
  <Paragraphs>60</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Bodoni MT</vt:lpstr>
      <vt:lpstr>Calibri</vt:lpstr>
      <vt:lpstr>Calibri Light</vt:lpstr>
      <vt:lpstr>Retrospect</vt:lpstr>
      <vt:lpstr>Street Sign Detector   Identifying Street signs on Irish roads  </vt:lpstr>
      <vt:lpstr>PowerPoint Presentation</vt:lpstr>
      <vt:lpstr>The Project Problem</vt:lpstr>
      <vt:lpstr>PowerPoint Presentation</vt:lpstr>
      <vt:lpstr>Research</vt:lpstr>
      <vt:lpstr>PowerPoint Presentation</vt:lpstr>
      <vt:lpstr>PowerPoint Presentation</vt:lpstr>
      <vt:lpstr>Implementation</vt:lpstr>
      <vt:lpstr>PowerPoint Presentation</vt:lpstr>
      <vt:lpstr>Image Processing Project  Final thoughts </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Street Sign Detector   Identifying Street signs on Irish roads  </dc:title>
  <dc:creator>C17425952 Declan Thorne</dc:creator>
  <cp:lastModifiedBy>C17425952 Declan Thorne</cp:lastModifiedBy>
  <cp:revision>1</cp:revision>
  <dcterms:created xsi:type="dcterms:W3CDTF">2020-11-27T11:59:12Z</dcterms:created>
  <dcterms:modified xsi:type="dcterms:W3CDTF">2020-11-27T11:59:33Z</dcterms:modified>
</cp:coreProperties>
</file>

<file path=docProps/thumbnail.jpeg>
</file>